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58" r:id="rId4"/>
    <p:sldId id="259" r:id="rId5"/>
    <p:sldId id="263" r:id="rId6"/>
    <p:sldId id="264" r:id="rId7"/>
    <p:sldId id="261" r:id="rId8"/>
    <p:sldId id="266" r:id="rId9"/>
    <p:sldId id="267" r:id="rId10"/>
    <p:sldId id="26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3C8AB3-DDB3-447A-B113-797E68818F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41D765-2166-4FE9-AEDA-4939B71AB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Access Control:</a:t>
          </a:r>
        </a:p>
      </dgm:t>
    </dgm:pt>
    <dgm:pt modelId="{6B8C3EEB-C0BA-400E-9D62-3B59406C4C55}" type="parTrans" cxnId="{BEA243FE-CD06-44E1-9279-0966FA794604}">
      <dgm:prSet/>
      <dgm:spPr/>
      <dgm:t>
        <a:bodyPr/>
        <a:lstStyle/>
        <a:p>
          <a:endParaRPr lang="en-US"/>
        </a:p>
      </dgm:t>
    </dgm:pt>
    <dgm:pt modelId="{E8595419-E708-48AC-9FF9-6858DFD2635D}" type="sibTrans" cxnId="{BEA243FE-CD06-44E1-9279-0966FA794604}">
      <dgm:prSet/>
      <dgm:spPr/>
      <dgm:t>
        <a:bodyPr/>
        <a:lstStyle/>
        <a:p>
          <a:endParaRPr lang="en-US"/>
        </a:p>
      </dgm:t>
    </dgm:pt>
    <dgm:pt modelId="{6DA507D8-43CC-4DA4-A5EC-A61D026B2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RFID Tag Reading:</a:t>
          </a:r>
        </a:p>
      </dgm:t>
    </dgm:pt>
    <dgm:pt modelId="{02639C87-741F-43DE-9186-A2F9B1658D6F}" type="parTrans" cxnId="{2DE24E31-24D5-4FBD-AED7-BB8DAB9D0FA4}">
      <dgm:prSet/>
      <dgm:spPr/>
      <dgm:t>
        <a:bodyPr/>
        <a:lstStyle/>
        <a:p>
          <a:endParaRPr lang="en-US"/>
        </a:p>
      </dgm:t>
    </dgm:pt>
    <dgm:pt modelId="{57F4C5E4-D263-4080-A790-0891A4C9DC12}" type="sibTrans" cxnId="{2DE24E31-24D5-4FBD-AED7-BB8DAB9D0FA4}">
      <dgm:prSet/>
      <dgm:spPr/>
      <dgm:t>
        <a:bodyPr/>
        <a:lstStyle/>
        <a:p>
          <a:endParaRPr lang="en-US"/>
        </a:p>
      </dgm:t>
    </dgm:pt>
    <dgm:pt modelId="{25DB3C3F-CC9D-47DA-8301-6C617546B2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Authorized and Unauthorized Access</a:t>
          </a:r>
        </a:p>
      </dgm:t>
    </dgm:pt>
    <dgm:pt modelId="{5ACA7896-0526-47C2-977A-D1A646C82E04}" type="parTrans" cxnId="{7209A6EE-5AA1-48D4-9649-B881159B2169}">
      <dgm:prSet/>
      <dgm:spPr/>
      <dgm:t>
        <a:bodyPr/>
        <a:lstStyle/>
        <a:p>
          <a:endParaRPr lang="en-US"/>
        </a:p>
      </dgm:t>
    </dgm:pt>
    <dgm:pt modelId="{501A1671-0330-4CCE-862D-3007E0A9A115}" type="sibTrans" cxnId="{7209A6EE-5AA1-48D4-9649-B881159B2169}">
      <dgm:prSet/>
      <dgm:spPr/>
      <dgm:t>
        <a:bodyPr/>
        <a:lstStyle/>
        <a:p>
          <a:endParaRPr lang="en-US"/>
        </a:p>
      </dgm:t>
    </dgm:pt>
    <dgm:pt modelId="{416F3929-6CB1-4F2F-BE14-425B309E2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Servo Motor:</a:t>
          </a:r>
        </a:p>
      </dgm:t>
    </dgm:pt>
    <dgm:pt modelId="{064FCD48-8FB6-4AAA-9D18-06B2BEAC9EE9}" type="parTrans" cxnId="{24262894-A8D1-43FB-9B35-23ED4A9DC4EC}">
      <dgm:prSet/>
      <dgm:spPr/>
      <dgm:t>
        <a:bodyPr/>
        <a:lstStyle/>
        <a:p>
          <a:endParaRPr lang="en-US"/>
        </a:p>
      </dgm:t>
    </dgm:pt>
    <dgm:pt modelId="{EA872311-8692-434C-828E-6CD1C95DAFD3}" type="sibTrans" cxnId="{24262894-A8D1-43FB-9B35-23ED4A9DC4EC}">
      <dgm:prSet/>
      <dgm:spPr/>
      <dgm:t>
        <a:bodyPr/>
        <a:lstStyle/>
        <a:p>
          <a:endParaRPr lang="en-US"/>
        </a:p>
      </dgm:t>
    </dgm:pt>
    <dgm:pt modelId="{E501A22C-B596-4869-8856-A645E752A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Door Operation</a:t>
          </a:r>
        </a:p>
      </dgm:t>
    </dgm:pt>
    <dgm:pt modelId="{798C42CB-8EB5-416F-A60A-72FAA8437A7F}" type="parTrans" cxnId="{EA67CB58-4FB2-426A-A9A6-528EC6CDC10D}">
      <dgm:prSet/>
      <dgm:spPr/>
      <dgm:t>
        <a:bodyPr/>
        <a:lstStyle/>
        <a:p>
          <a:endParaRPr lang="en-US"/>
        </a:p>
      </dgm:t>
    </dgm:pt>
    <dgm:pt modelId="{3EFF6B32-7543-489B-A445-61ED030FEB8F}" type="sibTrans" cxnId="{EA67CB58-4FB2-426A-A9A6-528EC6CDC10D}">
      <dgm:prSet/>
      <dgm:spPr/>
      <dgm:t>
        <a:bodyPr/>
        <a:lstStyle/>
        <a:p>
          <a:endParaRPr lang="en-US"/>
        </a:p>
      </dgm:t>
    </dgm:pt>
    <dgm:pt modelId="{EB953AC7-E503-4918-B2A8-318DE878B0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Blynk App:</a:t>
          </a:r>
        </a:p>
      </dgm:t>
    </dgm:pt>
    <dgm:pt modelId="{D4C0CAD9-B396-43F9-839F-F76354444B27}" type="parTrans" cxnId="{103859EE-DC53-4B8A-8B74-1827D71BDE8B}">
      <dgm:prSet/>
      <dgm:spPr/>
      <dgm:t>
        <a:bodyPr/>
        <a:lstStyle/>
        <a:p>
          <a:endParaRPr lang="en-US"/>
        </a:p>
      </dgm:t>
    </dgm:pt>
    <dgm:pt modelId="{8B023D99-F7EB-41BE-8E99-E7DAED0A0547}" type="sibTrans" cxnId="{103859EE-DC53-4B8A-8B74-1827D71BDE8B}">
      <dgm:prSet/>
      <dgm:spPr/>
      <dgm:t>
        <a:bodyPr/>
        <a:lstStyle/>
        <a:p>
          <a:endParaRPr lang="en-US"/>
        </a:p>
      </dgm:t>
    </dgm:pt>
    <dgm:pt modelId="{5378B980-6CDF-440B-AD53-30B559278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Notifications</a:t>
          </a:r>
        </a:p>
      </dgm:t>
    </dgm:pt>
    <dgm:pt modelId="{C3027A10-6883-4EFC-8322-09AFC2C4D0BF}" type="parTrans" cxnId="{24E52029-FF89-409B-BC12-EC82BC3247DE}">
      <dgm:prSet/>
      <dgm:spPr/>
      <dgm:t>
        <a:bodyPr/>
        <a:lstStyle/>
        <a:p>
          <a:endParaRPr lang="en-US"/>
        </a:p>
      </dgm:t>
    </dgm:pt>
    <dgm:pt modelId="{6E9EBA16-99B1-4B18-ABD0-9D4E7917E43E}" type="sibTrans" cxnId="{24E52029-FF89-409B-BC12-EC82BC3247DE}">
      <dgm:prSet/>
      <dgm:spPr/>
      <dgm:t>
        <a:bodyPr/>
        <a:lstStyle/>
        <a:p>
          <a:endParaRPr lang="en-US"/>
        </a:p>
      </dgm:t>
    </dgm:pt>
    <dgm:pt modelId="{4E30163D-E153-48D0-9704-A8CD3A9CFF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Status Display</a:t>
          </a:r>
        </a:p>
      </dgm:t>
    </dgm:pt>
    <dgm:pt modelId="{2BA37E98-7A7B-482D-AE41-093B2594646F}" type="parTrans" cxnId="{01A4621F-1A07-480B-AA3B-E67BE811C11E}">
      <dgm:prSet/>
      <dgm:spPr/>
      <dgm:t>
        <a:bodyPr/>
        <a:lstStyle/>
        <a:p>
          <a:endParaRPr lang="en-US"/>
        </a:p>
      </dgm:t>
    </dgm:pt>
    <dgm:pt modelId="{3FB0AFAD-69E9-4491-9655-520C61988D29}" type="sibTrans" cxnId="{01A4621F-1A07-480B-AA3B-E67BE811C11E}">
      <dgm:prSet/>
      <dgm:spPr/>
      <dgm:t>
        <a:bodyPr/>
        <a:lstStyle/>
        <a:p>
          <a:endParaRPr lang="en-US"/>
        </a:p>
      </dgm:t>
    </dgm:pt>
    <dgm:pt modelId="{5FA60710-92B9-487F-8081-7389637484F0}" type="pres">
      <dgm:prSet presAssocID="{243C8AB3-DDB3-447A-B113-797E68818F17}" presName="root" presStyleCnt="0">
        <dgm:presLayoutVars>
          <dgm:dir/>
          <dgm:resizeHandles val="exact"/>
        </dgm:presLayoutVars>
      </dgm:prSet>
      <dgm:spPr/>
    </dgm:pt>
    <dgm:pt modelId="{3249F14F-1DAF-4023-8C7A-97CEBE658CA4}" type="pres">
      <dgm:prSet presAssocID="{1141D765-2166-4FE9-AEDA-4939B71AB34A}" presName="compNode" presStyleCnt="0"/>
      <dgm:spPr/>
    </dgm:pt>
    <dgm:pt modelId="{4BD487D6-AB0D-4647-B390-9CF1EBA9D58D}" type="pres">
      <dgm:prSet presAssocID="{1141D765-2166-4FE9-AEDA-4939B71AB34A}" presName="bgRect" presStyleLbl="bgShp" presStyleIdx="0" presStyleCnt="3"/>
      <dgm:spPr/>
    </dgm:pt>
    <dgm:pt modelId="{3DC12A44-222A-485B-AEA3-F8DB5B53F3AB}" type="pres">
      <dgm:prSet presAssocID="{1141D765-2166-4FE9-AEDA-4939B71AB3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8526F5A1-D060-4DFD-BBD7-EBEA36B8B525}" type="pres">
      <dgm:prSet presAssocID="{1141D765-2166-4FE9-AEDA-4939B71AB34A}" presName="spaceRect" presStyleCnt="0"/>
      <dgm:spPr/>
    </dgm:pt>
    <dgm:pt modelId="{89E1CAFB-6B46-484D-AA07-97E597B748A4}" type="pres">
      <dgm:prSet presAssocID="{1141D765-2166-4FE9-AEDA-4939B71AB34A}" presName="parTx" presStyleLbl="revTx" presStyleIdx="0" presStyleCnt="6">
        <dgm:presLayoutVars>
          <dgm:chMax val="0"/>
          <dgm:chPref val="0"/>
        </dgm:presLayoutVars>
      </dgm:prSet>
      <dgm:spPr/>
    </dgm:pt>
    <dgm:pt modelId="{0FE64DF3-8FC1-4884-A005-96514450DF49}" type="pres">
      <dgm:prSet presAssocID="{1141D765-2166-4FE9-AEDA-4939B71AB34A}" presName="desTx" presStyleLbl="revTx" presStyleIdx="1" presStyleCnt="6">
        <dgm:presLayoutVars/>
      </dgm:prSet>
      <dgm:spPr/>
    </dgm:pt>
    <dgm:pt modelId="{4A56CAD3-7079-4277-BE4A-76E0D8DAFC2C}" type="pres">
      <dgm:prSet presAssocID="{E8595419-E708-48AC-9FF9-6858DFD2635D}" presName="sibTrans" presStyleCnt="0"/>
      <dgm:spPr/>
    </dgm:pt>
    <dgm:pt modelId="{40FDFFFC-C80D-448C-8DCF-5B29D8C6D351}" type="pres">
      <dgm:prSet presAssocID="{416F3929-6CB1-4F2F-BE14-425B309E25C3}" presName="compNode" presStyleCnt="0"/>
      <dgm:spPr/>
    </dgm:pt>
    <dgm:pt modelId="{257237F5-EB4E-45C3-BC40-81DE9B271B9D}" type="pres">
      <dgm:prSet presAssocID="{416F3929-6CB1-4F2F-BE14-425B309E25C3}" presName="bgRect" presStyleLbl="bgShp" presStyleIdx="1" presStyleCnt="3"/>
      <dgm:spPr/>
    </dgm:pt>
    <dgm:pt modelId="{4A2B7E37-5609-4794-8E3A-809BDEBCBCFB}" type="pres">
      <dgm:prSet presAssocID="{416F3929-6CB1-4F2F-BE14-425B309E25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D790D59-77A4-48FE-B37E-A650EBCA51BA}" type="pres">
      <dgm:prSet presAssocID="{416F3929-6CB1-4F2F-BE14-425B309E25C3}" presName="spaceRect" presStyleCnt="0"/>
      <dgm:spPr/>
    </dgm:pt>
    <dgm:pt modelId="{2D11990F-590E-48E3-8537-4B2A98E9E2E6}" type="pres">
      <dgm:prSet presAssocID="{416F3929-6CB1-4F2F-BE14-425B309E25C3}" presName="parTx" presStyleLbl="revTx" presStyleIdx="2" presStyleCnt="6">
        <dgm:presLayoutVars>
          <dgm:chMax val="0"/>
          <dgm:chPref val="0"/>
        </dgm:presLayoutVars>
      </dgm:prSet>
      <dgm:spPr/>
    </dgm:pt>
    <dgm:pt modelId="{EE4C58C9-FBC4-47B7-ADBA-C44198FB08BD}" type="pres">
      <dgm:prSet presAssocID="{416F3929-6CB1-4F2F-BE14-425B309E25C3}" presName="desTx" presStyleLbl="revTx" presStyleIdx="3" presStyleCnt="6">
        <dgm:presLayoutVars/>
      </dgm:prSet>
      <dgm:spPr/>
    </dgm:pt>
    <dgm:pt modelId="{1FDE81EB-E90E-41DF-9342-1415FC61C0D2}" type="pres">
      <dgm:prSet presAssocID="{EA872311-8692-434C-828E-6CD1C95DAFD3}" presName="sibTrans" presStyleCnt="0"/>
      <dgm:spPr/>
    </dgm:pt>
    <dgm:pt modelId="{A44B9AD3-97EE-4BFF-9D48-70FF40977C6F}" type="pres">
      <dgm:prSet presAssocID="{EB953AC7-E503-4918-B2A8-318DE878B04E}" presName="compNode" presStyleCnt="0"/>
      <dgm:spPr/>
    </dgm:pt>
    <dgm:pt modelId="{502F3ACD-D064-453B-AE62-30B43049A6B5}" type="pres">
      <dgm:prSet presAssocID="{EB953AC7-E503-4918-B2A8-318DE878B04E}" presName="bgRect" presStyleLbl="bgShp" presStyleIdx="2" presStyleCnt="3"/>
      <dgm:spPr/>
    </dgm:pt>
    <dgm:pt modelId="{02CB2C5E-FD83-456A-9697-D187E68891B3}" type="pres">
      <dgm:prSet presAssocID="{EB953AC7-E503-4918-B2A8-318DE878B0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te Ringer"/>
        </a:ext>
      </dgm:extLst>
    </dgm:pt>
    <dgm:pt modelId="{AF31C423-5777-42F0-AD5D-A4600F2CB0FE}" type="pres">
      <dgm:prSet presAssocID="{EB953AC7-E503-4918-B2A8-318DE878B04E}" presName="spaceRect" presStyleCnt="0"/>
      <dgm:spPr/>
    </dgm:pt>
    <dgm:pt modelId="{8B1772DF-A286-4024-82F9-B88AF6A50990}" type="pres">
      <dgm:prSet presAssocID="{EB953AC7-E503-4918-B2A8-318DE878B04E}" presName="parTx" presStyleLbl="revTx" presStyleIdx="4" presStyleCnt="6">
        <dgm:presLayoutVars>
          <dgm:chMax val="0"/>
          <dgm:chPref val="0"/>
        </dgm:presLayoutVars>
      </dgm:prSet>
      <dgm:spPr/>
    </dgm:pt>
    <dgm:pt modelId="{83499240-4C3C-4DD9-BF30-276CC7F6DDF0}" type="pres">
      <dgm:prSet presAssocID="{EB953AC7-E503-4918-B2A8-318DE878B04E}" presName="desTx" presStyleLbl="revTx" presStyleIdx="5" presStyleCnt="6">
        <dgm:presLayoutVars/>
      </dgm:prSet>
      <dgm:spPr/>
    </dgm:pt>
  </dgm:ptLst>
  <dgm:cxnLst>
    <dgm:cxn modelId="{01A4621F-1A07-480B-AA3B-E67BE811C11E}" srcId="{EB953AC7-E503-4918-B2A8-318DE878B04E}" destId="{4E30163D-E153-48D0-9704-A8CD3A9CFF07}" srcOrd="1" destOrd="0" parTransId="{2BA37E98-7A7B-482D-AE41-093B2594646F}" sibTransId="{3FB0AFAD-69E9-4491-9655-520C61988D29}"/>
    <dgm:cxn modelId="{D4EB2B26-C16F-4A30-BF81-E40EA276DF19}" type="presOf" srcId="{EB953AC7-E503-4918-B2A8-318DE878B04E}" destId="{8B1772DF-A286-4024-82F9-B88AF6A50990}" srcOrd="0" destOrd="0" presId="urn:microsoft.com/office/officeart/2018/2/layout/IconVerticalSolidList"/>
    <dgm:cxn modelId="{A26D6D28-AF0E-4F91-BD07-047E45EBA90D}" type="presOf" srcId="{6DA507D8-43CC-4DA4-A5EC-A61D026B294E}" destId="{0FE64DF3-8FC1-4884-A005-96514450DF49}" srcOrd="0" destOrd="0" presId="urn:microsoft.com/office/officeart/2018/2/layout/IconVerticalSolidList"/>
    <dgm:cxn modelId="{24E52029-FF89-409B-BC12-EC82BC3247DE}" srcId="{EB953AC7-E503-4918-B2A8-318DE878B04E}" destId="{5378B980-6CDF-440B-AD53-30B55927827D}" srcOrd="0" destOrd="0" parTransId="{C3027A10-6883-4EFC-8322-09AFC2C4D0BF}" sibTransId="{6E9EBA16-99B1-4B18-ABD0-9D4E7917E43E}"/>
    <dgm:cxn modelId="{1BB12F2C-D07F-452D-97FF-E839E190F384}" type="presOf" srcId="{416F3929-6CB1-4F2F-BE14-425B309E25C3}" destId="{2D11990F-590E-48E3-8537-4B2A98E9E2E6}" srcOrd="0" destOrd="0" presId="urn:microsoft.com/office/officeart/2018/2/layout/IconVerticalSolidList"/>
    <dgm:cxn modelId="{DD30E430-5A2F-40FB-BADD-3B1265234931}" type="presOf" srcId="{5378B980-6CDF-440B-AD53-30B55927827D}" destId="{83499240-4C3C-4DD9-BF30-276CC7F6DDF0}" srcOrd="0" destOrd="0" presId="urn:microsoft.com/office/officeart/2018/2/layout/IconVerticalSolidList"/>
    <dgm:cxn modelId="{2DE24E31-24D5-4FBD-AED7-BB8DAB9D0FA4}" srcId="{1141D765-2166-4FE9-AEDA-4939B71AB34A}" destId="{6DA507D8-43CC-4DA4-A5EC-A61D026B294E}" srcOrd="0" destOrd="0" parTransId="{02639C87-741F-43DE-9186-A2F9B1658D6F}" sibTransId="{57F4C5E4-D263-4080-A790-0891A4C9DC12}"/>
    <dgm:cxn modelId="{093A053B-EF0E-423B-BAD2-BBE248D63168}" type="presOf" srcId="{E501A22C-B596-4869-8856-A645E752ACC6}" destId="{EE4C58C9-FBC4-47B7-ADBA-C44198FB08BD}" srcOrd="0" destOrd="0" presId="urn:microsoft.com/office/officeart/2018/2/layout/IconVerticalSolidList"/>
    <dgm:cxn modelId="{BE83F154-D139-4236-A00E-B4F91D3E8F8E}" type="presOf" srcId="{4E30163D-E153-48D0-9704-A8CD3A9CFF07}" destId="{83499240-4C3C-4DD9-BF30-276CC7F6DDF0}" srcOrd="0" destOrd="1" presId="urn:microsoft.com/office/officeart/2018/2/layout/IconVerticalSolidList"/>
    <dgm:cxn modelId="{EA67CB58-4FB2-426A-A9A6-528EC6CDC10D}" srcId="{416F3929-6CB1-4F2F-BE14-425B309E25C3}" destId="{E501A22C-B596-4869-8856-A645E752ACC6}" srcOrd="0" destOrd="0" parTransId="{798C42CB-8EB5-416F-A60A-72FAA8437A7F}" sibTransId="{3EFF6B32-7543-489B-A445-61ED030FEB8F}"/>
    <dgm:cxn modelId="{24262894-A8D1-43FB-9B35-23ED4A9DC4EC}" srcId="{243C8AB3-DDB3-447A-B113-797E68818F17}" destId="{416F3929-6CB1-4F2F-BE14-425B309E25C3}" srcOrd="1" destOrd="0" parTransId="{064FCD48-8FB6-4AAA-9D18-06B2BEAC9EE9}" sibTransId="{EA872311-8692-434C-828E-6CD1C95DAFD3}"/>
    <dgm:cxn modelId="{07AED6A4-CBEC-45D8-B909-990AC2BF6E7F}" type="presOf" srcId="{25DB3C3F-CC9D-47DA-8301-6C617546B221}" destId="{0FE64DF3-8FC1-4884-A005-96514450DF49}" srcOrd="0" destOrd="1" presId="urn:microsoft.com/office/officeart/2018/2/layout/IconVerticalSolidList"/>
    <dgm:cxn modelId="{196410C4-ED80-4919-AF18-5707EF99FAB8}" type="presOf" srcId="{243C8AB3-DDB3-447A-B113-797E68818F17}" destId="{5FA60710-92B9-487F-8081-7389637484F0}" srcOrd="0" destOrd="0" presId="urn:microsoft.com/office/officeart/2018/2/layout/IconVerticalSolidList"/>
    <dgm:cxn modelId="{4D164BEB-F872-4CBE-B7D0-445FA3B02C49}" type="presOf" srcId="{1141D765-2166-4FE9-AEDA-4939B71AB34A}" destId="{89E1CAFB-6B46-484D-AA07-97E597B748A4}" srcOrd="0" destOrd="0" presId="urn:microsoft.com/office/officeart/2018/2/layout/IconVerticalSolidList"/>
    <dgm:cxn modelId="{103859EE-DC53-4B8A-8B74-1827D71BDE8B}" srcId="{243C8AB3-DDB3-447A-B113-797E68818F17}" destId="{EB953AC7-E503-4918-B2A8-318DE878B04E}" srcOrd="2" destOrd="0" parTransId="{D4C0CAD9-B396-43F9-839F-F76354444B27}" sibTransId="{8B023D99-F7EB-41BE-8E99-E7DAED0A0547}"/>
    <dgm:cxn modelId="{7209A6EE-5AA1-48D4-9649-B881159B2169}" srcId="{1141D765-2166-4FE9-AEDA-4939B71AB34A}" destId="{25DB3C3F-CC9D-47DA-8301-6C617546B221}" srcOrd="1" destOrd="0" parTransId="{5ACA7896-0526-47C2-977A-D1A646C82E04}" sibTransId="{501A1671-0330-4CCE-862D-3007E0A9A115}"/>
    <dgm:cxn modelId="{BEA243FE-CD06-44E1-9279-0966FA794604}" srcId="{243C8AB3-DDB3-447A-B113-797E68818F17}" destId="{1141D765-2166-4FE9-AEDA-4939B71AB34A}" srcOrd="0" destOrd="0" parTransId="{6B8C3EEB-C0BA-400E-9D62-3B59406C4C55}" sibTransId="{E8595419-E708-48AC-9FF9-6858DFD2635D}"/>
    <dgm:cxn modelId="{D9B54770-1931-4412-AEB8-0CF78027E9FA}" type="presParOf" srcId="{5FA60710-92B9-487F-8081-7389637484F0}" destId="{3249F14F-1DAF-4023-8C7A-97CEBE658CA4}" srcOrd="0" destOrd="0" presId="urn:microsoft.com/office/officeart/2018/2/layout/IconVerticalSolidList"/>
    <dgm:cxn modelId="{AC780F91-D607-468C-B358-C654C9E02A25}" type="presParOf" srcId="{3249F14F-1DAF-4023-8C7A-97CEBE658CA4}" destId="{4BD487D6-AB0D-4647-B390-9CF1EBA9D58D}" srcOrd="0" destOrd="0" presId="urn:microsoft.com/office/officeart/2018/2/layout/IconVerticalSolidList"/>
    <dgm:cxn modelId="{DAFF728B-F2CF-48EF-B925-03BB1953214A}" type="presParOf" srcId="{3249F14F-1DAF-4023-8C7A-97CEBE658CA4}" destId="{3DC12A44-222A-485B-AEA3-F8DB5B53F3AB}" srcOrd="1" destOrd="0" presId="urn:microsoft.com/office/officeart/2018/2/layout/IconVerticalSolidList"/>
    <dgm:cxn modelId="{DC8C00AE-6442-4E75-8DD1-04F34B74381A}" type="presParOf" srcId="{3249F14F-1DAF-4023-8C7A-97CEBE658CA4}" destId="{8526F5A1-D060-4DFD-BBD7-EBEA36B8B525}" srcOrd="2" destOrd="0" presId="urn:microsoft.com/office/officeart/2018/2/layout/IconVerticalSolidList"/>
    <dgm:cxn modelId="{7BFA8BDF-F9EC-4072-86C2-0A5CA7E5BD3F}" type="presParOf" srcId="{3249F14F-1DAF-4023-8C7A-97CEBE658CA4}" destId="{89E1CAFB-6B46-484D-AA07-97E597B748A4}" srcOrd="3" destOrd="0" presId="urn:microsoft.com/office/officeart/2018/2/layout/IconVerticalSolidList"/>
    <dgm:cxn modelId="{949029EA-D380-4961-935D-2950A9129918}" type="presParOf" srcId="{3249F14F-1DAF-4023-8C7A-97CEBE658CA4}" destId="{0FE64DF3-8FC1-4884-A005-96514450DF49}" srcOrd="4" destOrd="0" presId="urn:microsoft.com/office/officeart/2018/2/layout/IconVerticalSolidList"/>
    <dgm:cxn modelId="{DCB12D58-2734-4ED6-B49A-2FC3D1D461A8}" type="presParOf" srcId="{5FA60710-92B9-487F-8081-7389637484F0}" destId="{4A56CAD3-7079-4277-BE4A-76E0D8DAFC2C}" srcOrd="1" destOrd="0" presId="urn:microsoft.com/office/officeart/2018/2/layout/IconVerticalSolidList"/>
    <dgm:cxn modelId="{D8AA659D-8677-4EDC-9D66-7B91B10D0249}" type="presParOf" srcId="{5FA60710-92B9-487F-8081-7389637484F0}" destId="{40FDFFFC-C80D-448C-8DCF-5B29D8C6D351}" srcOrd="2" destOrd="0" presId="urn:microsoft.com/office/officeart/2018/2/layout/IconVerticalSolidList"/>
    <dgm:cxn modelId="{C64D28DB-3215-4ECE-9BE5-49EF986FCC34}" type="presParOf" srcId="{40FDFFFC-C80D-448C-8DCF-5B29D8C6D351}" destId="{257237F5-EB4E-45C3-BC40-81DE9B271B9D}" srcOrd="0" destOrd="0" presId="urn:microsoft.com/office/officeart/2018/2/layout/IconVerticalSolidList"/>
    <dgm:cxn modelId="{EB58D139-C2A4-4C27-81FC-3BD1B1CD1478}" type="presParOf" srcId="{40FDFFFC-C80D-448C-8DCF-5B29D8C6D351}" destId="{4A2B7E37-5609-4794-8E3A-809BDEBCBCFB}" srcOrd="1" destOrd="0" presId="urn:microsoft.com/office/officeart/2018/2/layout/IconVerticalSolidList"/>
    <dgm:cxn modelId="{2C0EE013-7BED-4ECE-B2DA-537A3145DE38}" type="presParOf" srcId="{40FDFFFC-C80D-448C-8DCF-5B29D8C6D351}" destId="{1D790D59-77A4-48FE-B37E-A650EBCA51BA}" srcOrd="2" destOrd="0" presId="urn:microsoft.com/office/officeart/2018/2/layout/IconVerticalSolidList"/>
    <dgm:cxn modelId="{BE5EC30D-7462-4E87-967F-635B3A5CE6E1}" type="presParOf" srcId="{40FDFFFC-C80D-448C-8DCF-5B29D8C6D351}" destId="{2D11990F-590E-48E3-8537-4B2A98E9E2E6}" srcOrd="3" destOrd="0" presId="urn:microsoft.com/office/officeart/2018/2/layout/IconVerticalSolidList"/>
    <dgm:cxn modelId="{CB60982B-2E6F-4B60-9139-F6C3A0DED791}" type="presParOf" srcId="{40FDFFFC-C80D-448C-8DCF-5B29D8C6D351}" destId="{EE4C58C9-FBC4-47B7-ADBA-C44198FB08BD}" srcOrd="4" destOrd="0" presId="urn:microsoft.com/office/officeart/2018/2/layout/IconVerticalSolidList"/>
    <dgm:cxn modelId="{9926FA46-A1B4-4598-8E37-5CC34622135B}" type="presParOf" srcId="{5FA60710-92B9-487F-8081-7389637484F0}" destId="{1FDE81EB-E90E-41DF-9342-1415FC61C0D2}" srcOrd="3" destOrd="0" presId="urn:microsoft.com/office/officeart/2018/2/layout/IconVerticalSolidList"/>
    <dgm:cxn modelId="{96C55996-B8D2-461F-A6C8-4AAB9CA34C13}" type="presParOf" srcId="{5FA60710-92B9-487F-8081-7389637484F0}" destId="{A44B9AD3-97EE-4BFF-9D48-70FF40977C6F}" srcOrd="4" destOrd="0" presId="urn:microsoft.com/office/officeart/2018/2/layout/IconVerticalSolidList"/>
    <dgm:cxn modelId="{BB3FFEBF-2DD1-4CCE-A196-992E0D918EBC}" type="presParOf" srcId="{A44B9AD3-97EE-4BFF-9D48-70FF40977C6F}" destId="{502F3ACD-D064-453B-AE62-30B43049A6B5}" srcOrd="0" destOrd="0" presId="urn:microsoft.com/office/officeart/2018/2/layout/IconVerticalSolidList"/>
    <dgm:cxn modelId="{E85B2915-69C6-4EED-BDE6-2395D12D2F9B}" type="presParOf" srcId="{A44B9AD3-97EE-4BFF-9D48-70FF40977C6F}" destId="{02CB2C5E-FD83-456A-9697-D187E68891B3}" srcOrd="1" destOrd="0" presId="urn:microsoft.com/office/officeart/2018/2/layout/IconVerticalSolidList"/>
    <dgm:cxn modelId="{178D0B25-91EB-4E9A-8012-26ADBCF7A29A}" type="presParOf" srcId="{A44B9AD3-97EE-4BFF-9D48-70FF40977C6F}" destId="{AF31C423-5777-42F0-AD5D-A4600F2CB0FE}" srcOrd="2" destOrd="0" presId="urn:microsoft.com/office/officeart/2018/2/layout/IconVerticalSolidList"/>
    <dgm:cxn modelId="{C5A9D0CD-D32C-45CE-8F20-D1DA0AD36468}" type="presParOf" srcId="{A44B9AD3-97EE-4BFF-9D48-70FF40977C6F}" destId="{8B1772DF-A286-4024-82F9-B88AF6A50990}" srcOrd="3" destOrd="0" presId="urn:microsoft.com/office/officeart/2018/2/layout/IconVerticalSolidList"/>
    <dgm:cxn modelId="{5CDF2CC1-B6B4-499F-98E1-1EB77F7A86DC}" type="presParOf" srcId="{A44B9AD3-97EE-4BFF-9D48-70FF40977C6F}" destId="{83499240-4C3C-4DD9-BF30-276CC7F6DDF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1D20F-E903-47CD-912D-5A684C914FE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B1EB4D-0F11-4323-8408-06E99B27A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RFID Tag Testing</a:t>
          </a:r>
        </a:p>
      </dgm:t>
    </dgm:pt>
    <dgm:pt modelId="{C97D2198-12BB-41EE-BD50-F63A6EA37EE8}" type="parTrans" cxnId="{8B0137C6-5778-4D99-8EC1-40E2B4FEC109}">
      <dgm:prSet/>
      <dgm:spPr/>
      <dgm:t>
        <a:bodyPr/>
        <a:lstStyle/>
        <a:p>
          <a:endParaRPr lang="en-US"/>
        </a:p>
      </dgm:t>
    </dgm:pt>
    <dgm:pt modelId="{458C2A07-C366-4B3C-9541-34DABD0EE522}" type="sibTrans" cxnId="{8B0137C6-5778-4D99-8EC1-40E2B4FEC1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7863E09-77C3-41D6-B8A0-611BBEB52E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Buzzer Feedback</a:t>
          </a:r>
        </a:p>
      </dgm:t>
    </dgm:pt>
    <dgm:pt modelId="{296C281E-64EF-48EE-9A92-F14A52337FE9}" type="parTrans" cxnId="{D8F2A2A2-59DD-4491-86DA-D9C65D7955F1}">
      <dgm:prSet/>
      <dgm:spPr/>
      <dgm:t>
        <a:bodyPr/>
        <a:lstStyle/>
        <a:p>
          <a:endParaRPr lang="en-US"/>
        </a:p>
      </dgm:t>
    </dgm:pt>
    <dgm:pt modelId="{D9EA0CFB-5A3D-4AD3-A3DB-E9DF31CDE448}" type="sibTrans" cxnId="{D8F2A2A2-59DD-4491-86DA-D9C65D7955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E0D0A1-D8F1-495E-90A5-C3B0779EEB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Servo Motor Operation</a:t>
          </a:r>
        </a:p>
      </dgm:t>
    </dgm:pt>
    <dgm:pt modelId="{D52914CC-3AE8-4395-A110-356466AC9F72}" type="parTrans" cxnId="{6AAFCDDF-A6DC-400B-99C0-7264F518885B}">
      <dgm:prSet/>
      <dgm:spPr/>
      <dgm:t>
        <a:bodyPr/>
        <a:lstStyle/>
        <a:p>
          <a:endParaRPr lang="en-US"/>
        </a:p>
      </dgm:t>
    </dgm:pt>
    <dgm:pt modelId="{8488B996-9788-42CC-9923-61038EE62D00}" type="sibTrans" cxnId="{6AAFCDDF-A6DC-400B-99C0-7264F51888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F2DC25-518A-4AD1-A749-341EE625C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Blynk App Integration</a:t>
          </a:r>
        </a:p>
      </dgm:t>
    </dgm:pt>
    <dgm:pt modelId="{313F96E5-F982-4531-819D-EFDF9803858C}" type="parTrans" cxnId="{B88CB4D0-176A-4F33-A992-C2A800848E4A}">
      <dgm:prSet/>
      <dgm:spPr/>
      <dgm:t>
        <a:bodyPr/>
        <a:lstStyle/>
        <a:p>
          <a:endParaRPr lang="en-US"/>
        </a:p>
      </dgm:t>
    </dgm:pt>
    <dgm:pt modelId="{200B30CB-2A8C-4AC0-97D3-23FA62CB1ED5}" type="sibTrans" cxnId="{B88CB4D0-176A-4F33-A992-C2A800848E4A}">
      <dgm:prSet/>
      <dgm:spPr/>
      <dgm:t>
        <a:bodyPr/>
        <a:lstStyle/>
        <a:p>
          <a:endParaRPr lang="en-US"/>
        </a:p>
      </dgm:t>
    </dgm:pt>
    <dgm:pt modelId="{F1CE4000-E74D-4D48-A044-78D2E32B2AA6}" type="pres">
      <dgm:prSet presAssocID="{0611D20F-E903-47CD-912D-5A684C914FEA}" presName="root" presStyleCnt="0">
        <dgm:presLayoutVars>
          <dgm:dir/>
          <dgm:resizeHandles val="exact"/>
        </dgm:presLayoutVars>
      </dgm:prSet>
      <dgm:spPr/>
    </dgm:pt>
    <dgm:pt modelId="{601CA931-57B6-4168-AA36-DAA087B37A32}" type="pres">
      <dgm:prSet presAssocID="{0611D20F-E903-47CD-912D-5A684C914FEA}" presName="container" presStyleCnt="0">
        <dgm:presLayoutVars>
          <dgm:dir/>
          <dgm:resizeHandles val="exact"/>
        </dgm:presLayoutVars>
      </dgm:prSet>
      <dgm:spPr/>
    </dgm:pt>
    <dgm:pt modelId="{73B28404-CFEB-48B6-9647-8F0375C94593}" type="pres">
      <dgm:prSet presAssocID="{70B1EB4D-0F11-4323-8408-06E99B27A0BD}" presName="compNode" presStyleCnt="0"/>
      <dgm:spPr/>
    </dgm:pt>
    <dgm:pt modelId="{82FC8818-A871-4143-B8AD-7B180CABDB22}" type="pres">
      <dgm:prSet presAssocID="{70B1EB4D-0F11-4323-8408-06E99B27A0BD}" presName="iconBgRect" presStyleLbl="bgShp" presStyleIdx="0" presStyleCnt="4"/>
      <dgm:spPr/>
    </dgm:pt>
    <dgm:pt modelId="{7BFE7408-9C0A-480C-A8FD-982363F98367}" type="pres">
      <dgm:prSet presAssocID="{70B1EB4D-0F11-4323-8408-06E99B27A0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6715AE1D-5242-4F41-96A3-51486668DF09}" type="pres">
      <dgm:prSet presAssocID="{70B1EB4D-0F11-4323-8408-06E99B27A0BD}" presName="spaceRect" presStyleCnt="0"/>
      <dgm:spPr/>
    </dgm:pt>
    <dgm:pt modelId="{37171F9B-99C2-45A8-9132-EC53FC665CA4}" type="pres">
      <dgm:prSet presAssocID="{70B1EB4D-0F11-4323-8408-06E99B27A0BD}" presName="textRect" presStyleLbl="revTx" presStyleIdx="0" presStyleCnt="4">
        <dgm:presLayoutVars>
          <dgm:chMax val="1"/>
          <dgm:chPref val="1"/>
        </dgm:presLayoutVars>
      </dgm:prSet>
      <dgm:spPr/>
    </dgm:pt>
    <dgm:pt modelId="{B4C04AFF-868B-4FBC-B81C-10588767E3B5}" type="pres">
      <dgm:prSet presAssocID="{458C2A07-C366-4B3C-9541-34DABD0EE522}" presName="sibTrans" presStyleLbl="sibTrans2D1" presStyleIdx="0" presStyleCnt="0"/>
      <dgm:spPr/>
    </dgm:pt>
    <dgm:pt modelId="{854AE3C7-4E35-4754-A8DA-3C08BEAD285E}" type="pres">
      <dgm:prSet presAssocID="{D7863E09-77C3-41D6-B8A0-611BBEB52E57}" presName="compNode" presStyleCnt="0"/>
      <dgm:spPr/>
    </dgm:pt>
    <dgm:pt modelId="{D626BD59-206E-42D6-8965-D3313D0E8A0A}" type="pres">
      <dgm:prSet presAssocID="{D7863E09-77C3-41D6-B8A0-611BBEB52E57}" presName="iconBgRect" presStyleLbl="bgShp" presStyleIdx="1" presStyleCnt="4"/>
      <dgm:spPr/>
    </dgm:pt>
    <dgm:pt modelId="{1E11C438-A3A4-487C-8028-33E6AD884D3C}" type="pres">
      <dgm:prSet presAssocID="{D7863E09-77C3-41D6-B8A0-611BBEB52E5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A0E4750-850B-45B2-9E4F-2CF003379B3E}" type="pres">
      <dgm:prSet presAssocID="{D7863E09-77C3-41D6-B8A0-611BBEB52E57}" presName="spaceRect" presStyleCnt="0"/>
      <dgm:spPr/>
    </dgm:pt>
    <dgm:pt modelId="{CBA961B6-4900-43A8-A31A-6EF82D9E5C6E}" type="pres">
      <dgm:prSet presAssocID="{D7863E09-77C3-41D6-B8A0-611BBEB52E57}" presName="textRect" presStyleLbl="revTx" presStyleIdx="1" presStyleCnt="4">
        <dgm:presLayoutVars>
          <dgm:chMax val="1"/>
          <dgm:chPref val="1"/>
        </dgm:presLayoutVars>
      </dgm:prSet>
      <dgm:spPr/>
    </dgm:pt>
    <dgm:pt modelId="{BB13E124-B4CD-46D2-B23B-178FF6B9916F}" type="pres">
      <dgm:prSet presAssocID="{D9EA0CFB-5A3D-4AD3-A3DB-E9DF31CDE448}" presName="sibTrans" presStyleLbl="sibTrans2D1" presStyleIdx="0" presStyleCnt="0"/>
      <dgm:spPr/>
    </dgm:pt>
    <dgm:pt modelId="{59A0CD27-2AC4-4C76-81F7-E5E8D5D0E641}" type="pres">
      <dgm:prSet presAssocID="{34E0D0A1-D8F1-495E-90A5-C3B0779EEBBA}" presName="compNode" presStyleCnt="0"/>
      <dgm:spPr/>
    </dgm:pt>
    <dgm:pt modelId="{ED352394-0B72-471E-B89B-5AACBDDBCEB4}" type="pres">
      <dgm:prSet presAssocID="{34E0D0A1-D8F1-495E-90A5-C3B0779EEBBA}" presName="iconBgRect" presStyleLbl="bgShp" presStyleIdx="2" presStyleCnt="4"/>
      <dgm:spPr/>
    </dgm:pt>
    <dgm:pt modelId="{4F0DF900-D1F5-48D8-8300-A9EDBA48E910}" type="pres">
      <dgm:prSet presAssocID="{34E0D0A1-D8F1-495E-90A5-C3B0779EEB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DCE77F7-18C2-4B8F-887B-295743B5A855}" type="pres">
      <dgm:prSet presAssocID="{34E0D0A1-D8F1-495E-90A5-C3B0779EEBBA}" presName="spaceRect" presStyleCnt="0"/>
      <dgm:spPr/>
    </dgm:pt>
    <dgm:pt modelId="{7990D095-8815-4AB7-AF06-90034B81F882}" type="pres">
      <dgm:prSet presAssocID="{34E0D0A1-D8F1-495E-90A5-C3B0779EEBBA}" presName="textRect" presStyleLbl="revTx" presStyleIdx="2" presStyleCnt="4">
        <dgm:presLayoutVars>
          <dgm:chMax val="1"/>
          <dgm:chPref val="1"/>
        </dgm:presLayoutVars>
      </dgm:prSet>
      <dgm:spPr/>
    </dgm:pt>
    <dgm:pt modelId="{F5BDDFB4-C946-418D-A8A8-6FE17F3FB8D0}" type="pres">
      <dgm:prSet presAssocID="{8488B996-9788-42CC-9923-61038EE62D00}" presName="sibTrans" presStyleLbl="sibTrans2D1" presStyleIdx="0" presStyleCnt="0"/>
      <dgm:spPr/>
    </dgm:pt>
    <dgm:pt modelId="{71FF1057-2394-41CB-A57A-8EE7DE25A8D4}" type="pres">
      <dgm:prSet presAssocID="{8EF2DC25-518A-4AD1-A749-341EE625C761}" presName="compNode" presStyleCnt="0"/>
      <dgm:spPr/>
    </dgm:pt>
    <dgm:pt modelId="{97278CF9-2C87-4166-9133-EE6330B304DA}" type="pres">
      <dgm:prSet presAssocID="{8EF2DC25-518A-4AD1-A749-341EE625C761}" presName="iconBgRect" presStyleLbl="bgShp" presStyleIdx="3" presStyleCnt="4"/>
      <dgm:spPr/>
    </dgm:pt>
    <dgm:pt modelId="{773C6CCE-870F-4700-B244-0ABD7C7D6BB9}" type="pres">
      <dgm:prSet presAssocID="{8EF2DC25-518A-4AD1-A749-341EE625C7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F624EE1-C49E-475E-9726-F63304EB0828}" type="pres">
      <dgm:prSet presAssocID="{8EF2DC25-518A-4AD1-A749-341EE625C761}" presName="spaceRect" presStyleCnt="0"/>
      <dgm:spPr/>
    </dgm:pt>
    <dgm:pt modelId="{394629E5-FFA6-46D3-9C49-03F016ED5C96}" type="pres">
      <dgm:prSet presAssocID="{8EF2DC25-518A-4AD1-A749-341EE625C7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897320C-3539-46E5-9744-60D9DBEB8495}" type="presOf" srcId="{34E0D0A1-D8F1-495E-90A5-C3B0779EEBBA}" destId="{7990D095-8815-4AB7-AF06-90034B81F882}" srcOrd="0" destOrd="0" presId="urn:microsoft.com/office/officeart/2018/2/layout/IconCircleList"/>
    <dgm:cxn modelId="{80C83C23-3A72-4546-8C8C-41872D0BD2A3}" type="presOf" srcId="{8EF2DC25-518A-4AD1-A749-341EE625C761}" destId="{394629E5-FFA6-46D3-9C49-03F016ED5C96}" srcOrd="0" destOrd="0" presId="urn:microsoft.com/office/officeart/2018/2/layout/IconCircleList"/>
    <dgm:cxn modelId="{21945A34-3984-4A06-9BFF-BC2ACAA66B9A}" type="presOf" srcId="{70B1EB4D-0F11-4323-8408-06E99B27A0BD}" destId="{37171F9B-99C2-45A8-9132-EC53FC665CA4}" srcOrd="0" destOrd="0" presId="urn:microsoft.com/office/officeart/2018/2/layout/IconCircleList"/>
    <dgm:cxn modelId="{A4425161-06E6-4217-8503-F4DD5975FB05}" type="presOf" srcId="{D9EA0CFB-5A3D-4AD3-A3DB-E9DF31CDE448}" destId="{BB13E124-B4CD-46D2-B23B-178FF6B9916F}" srcOrd="0" destOrd="0" presId="urn:microsoft.com/office/officeart/2018/2/layout/IconCircleList"/>
    <dgm:cxn modelId="{0434E348-0D25-4C75-B710-394AC7DF2D43}" type="presOf" srcId="{D7863E09-77C3-41D6-B8A0-611BBEB52E57}" destId="{CBA961B6-4900-43A8-A31A-6EF82D9E5C6E}" srcOrd="0" destOrd="0" presId="urn:microsoft.com/office/officeart/2018/2/layout/IconCircleList"/>
    <dgm:cxn modelId="{6EA1159E-DEF9-4B97-BB4C-C7A08B5EF04C}" type="presOf" srcId="{8488B996-9788-42CC-9923-61038EE62D00}" destId="{F5BDDFB4-C946-418D-A8A8-6FE17F3FB8D0}" srcOrd="0" destOrd="0" presId="urn:microsoft.com/office/officeart/2018/2/layout/IconCircleList"/>
    <dgm:cxn modelId="{3050F2A0-5A5C-4DFC-8E27-F3283F705B88}" type="presOf" srcId="{0611D20F-E903-47CD-912D-5A684C914FEA}" destId="{F1CE4000-E74D-4D48-A044-78D2E32B2AA6}" srcOrd="0" destOrd="0" presId="urn:microsoft.com/office/officeart/2018/2/layout/IconCircleList"/>
    <dgm:cxn modelId="{D8F2A2A2-59DD-4491-86DA-D9C65D7955F1}" srcId="{0611D20F-E903-47CD-912D-5A684C914FEA}" destId="{D7863E09-77C3-41D6-B8A0-611BBEB52E57}" srcOrd="1" destOrd="0" parTransId="{296C281E-64EF-48EE-9A92-F14A52337FE9}" sibTransId="{D9EA0CFB-5A3D-4AD3-A3DB-E9DF31CDE448}"/>
    <dgm:cxn modelId="{8B0137C6-5778-4D99-8EC1-40E2B4FEC109}" srcId="{0611D20F-E903-47CD-912D-5A684C914FEA}" destId="{70B1EB4D-0F11-4323-8408-06E99B27A0BD}" srcOrd="0" destOrd="0" parTransId="{C97D2198-12BB-41EE-BD50-F63A6EA37EE8}" sibTransId="{458C2A07-C366-4B3C-9541-34DABD0EE522}"/>
    <dgm:cxn modelId="{B88CB4D0-176A-4F33-A992-C2A800848E4A}" srcId="{0611D20F-E903-47CD-912D-5A684C914FEA}" destId="{8EF2DC25-518A-4AD1-A749-341EE625C761}" srcOrd="3" destOrd="0" parTransId="{313F96E5-F982-4531-819D-EFDF9803858C}" sibTransId="{200B30CB-2A8C-4AC0-97D3-23FA62CB1ED5}"/>
    <dgm:cxn modelId="{6AAFCDDF-A6DC-400B-99C0-7264F518885B}" srcId="{0611D20F-E903-47CD-912D-5A684C914FEA}" destId="{34E0D0A1-D8F1-495E-90A5-C3B0779EEBBA}" srcOrd="2" destOrd="0" parTransId="{D52914CC-3AE8-4395-A110-356466AC9F72}" sibTransId="{8488B996-9788-42CC-9923-61038EE62D00}"/>
    <dgm:cxn modelId="{55FCFAFC-8B79-4714-8B09-98D9CDB30266}" type="presOf" srcId="{458C2A07-C366-4B3C-9541-34DABD0EE522}" destId="{B4C04AFF-868B-4FBC-B81C-10588767E3B5}" srcOrd="0" destOrd="0" presId="urn:microsoft.com/office/officeart/2018/2/layout/IconCircleList"/>
    <dgm:cxn modelId="{7B28D8B5-4D13-41F8-A10B-62183C99DE42}" type="presParOf" srcId="{F1CE4000-E74D-4D48-A044-78D2E32B2AA6}" destId="{601CA931-57B6-4168-AA36-DAA087B37A32}" srcOrd="0" destOrd="0" presId="urn:microsoft.com/office/officeart/2018/2/layout/IconCircleList"/>
    <dgm:cxn modelId="{002998E1-60E3-4AAA-94E8-37F29F2ECE6B}" type="presParOf" srcId="{601CA931-57B6-4168-AA36-DAA087B37A32}" destId="{73B28404-CFEB-48B6-9647-8F0375C94593}" srcOrd="0" destOrd="0" presId="urn:microsoft.com/office/officeart/2018/2/layout/IconCircleList"/>
    <dgm:cxn modelId="{2F7727C6-8351-4884-800F-13A297971347}" type="presParOf" srcId="{73B28404-CFEB-48B6-9647-8F0375C94593}" destId="{82FC8818-A871-4143-B8AD-7B180CABDB22}" srcOrd="0" destOrd="0" presId="urn:microsoft.com/office/officeart/2018/2/layout/IconCircleList"/>
    <dgm:cxn modelId="{7DF359F4-EACC-4B66-A190-26B0A2211C05}" type="presParOf" srcId="{73B28404-CFEB-48B6-9647-8F0375C94593}" destId="{7BFE7408-9C0A-480C-A8FD-982363F98367}" srcOrd="1" destOrd="0" presId="urn:microsoft.com/office/officeart/2018/2/layout/IconCircleList"/>
    <dgm:cxn modelId="{452C9DE6-D792-4BBE-9617-A37DE286039A}" type="presParOf" srcId="{73B28404-CFEB-48B6-9647-8F0375C94593}" destId="{6715AE1D-5242-4F41-96A3-51486668DF09}" srcOrd="2" destOrd="0" presId="urn:microsoft.com/office/officeart/2018/2/layout/IconCircleList"/>
    <dgm:cxn modelId="{C7661EE2-C2A8-4989-B459-DF9A003DA9CF}" type="presParOf" srcId="{73B28404-CFEB-48B6-9647-8F0375C94593}" destId="{37171F9B-99C2-45A8-9132-EC53FC665CA4}" srcOrd="3" destOrd="0" presId="urn:microsoft.com/office/officeart/2018/2/layout/IconCircleList"/>
    <dgm:cxn modelId="{38AAE4DC-C9B2-43E2-833C-4DDDD5F57A02}" type="presParOf" srcId="{601CA931-57B6-4168-AA36-DAA087B37A32}" destId="{B4C04AFF-868B-4FBC-B81C-10588767E3B5}" srcOrd="1" destOrd="0" presId="urn:microsoft.com/office/officeart/2018/2/layout/IconCircleList"/>
    <dgm:cxn modelId="{F345BAFB-406C-4DCD-8F8A-F5CA4B7CACE4}" type="presParOf" srcId="{601CA931-57B6-4168-AA36-DAA087B37A32}" destId="{854AE3C7-4E35-4754-A8DA-3C08BEAD285E}" srcOrd="2" destOrd="0" presId="urn:microsoft.com/office/officeart/2018/2/layout/IconCircleList"/>
    <dgm:cxn modelId="{A4284953-E09B-485A-81C2-6662389B0662}" type="presParOf" srcId="{854AE3C7-4E35-4754-A8DA-3C08BEAD285E}" destId="{D626BD59-206E-42D6-8965-D3313D0E8A0A}" srcOrd="0" destOrd="0" presId="urn:microsoft.com/office/officeart/2018/2/layout/IconCircleList"/>
    <dgm:cxn modelId="{355DEF88-F992-40F2-B580-741C7ED07343}" type="presParOf" srcId="{854AE3C7-4E35-4754-A8DA-3C08BEAD285E}" destId="{1E11C438-A3A4-487C-8028-33E6AD884D3C}" srcOrd="1" destOrd="0" presId="urn:microsoft.com/office/officeart/2018/2/layout/IconCircleList"/>
    <dgm:cxn modelId="{8ED643B9-8038-4658-84EE-AA7975680B83}" type="presParOf" srcId="{854AE3C7-4E35-4754-A8DA-3C08BEAD285E}" destId="{BA0E4750-850B-45B2-9E4F-2CF003379B3E}" srcOrd="2" destOrd="0" presId="urn:microsoft.com/office/officeart/2018/2/layout/IconCircleList"/>
    <dgm:cxn modelId="{CD160250-069A-48E2-AF22-BBE02BEA56FC}" type="presParOf" srcId="{854AE3C7-4E35-4754-A8DA-3C08BEAD285E}" destId="{CBA961B6-4900-43A8-A31A-6EF82D9E5C6E}" srcOrd="3" destOrd="0" presId="urn:microsoft.com/office/officeart/2018/2/layout/IconCircleList"/>
    <dgm:cxn modelId="{45E449E5-5D72-4246-986E-AC7CDF9F7BFA}" type="presParOf" srcId="{601CA931-57B6-4168-AA36-DAA087B37A32}" destId="{BB13E124-B4CD-46D2-B23B-178FF6B9916F}" srcOrd="3" destOrd="0" presId="urn:microsoft.com/office/officeart/2018/2/layout/IconCircleList"/>
    <dgm:cxn modelId="{5E1EDFE0-BEF3-447B-B031-04AE59C23870}" type="presParOf" srcId="{601CA931-57B6-4168-AA36-DAA087B37A32}" destId="{59A0CD27-2AC4-4C76-81F7-E5E8D5D0E641}" srcOrd="4" destOrd="0" presId="urn:microsoft.com/office/officeart/2018/2/layout/IconCircleList"/>
    <dgm:cxn modelId="{BD31CF70-CE84-48CA-A87D-28B5A7984D53}" type="presParOf" srcId="{59A0CD27-2AC4-4C76-81F7-E5E8D5D0E641}" destId="{ED352394-0B72-471E-B89B-5AACBDDBCEB4}" srcOrd="0" destOrd="0" presId="urn:microsoft.com/office/officeart/2018/2/layout/IconCircleList"/>
    <dgm:cxn modelId="{1D15AED9-3933-40C9-8D64-15911BA067FD}" type="presParOf" srcId="{59A0CD27-2AC4-4C76-81F7-E5E8D5D0E641}" destId="{4F0DF900-D1F5-48D8-8300-A9EDBA48E910}" srcOrd="1" destOrd="0" presId="urn:microsoft.com/office/officeart/2018/2/layout/IconCircleList"/>
    <dgm:cxn modelId="{ABAF9300-0530-444A-A7BF-AA3B2F2CAF8A}" type="presParOf" srcId="{59A0CD27-2AC4-4C76-81F7-E5E8D5D0E641}" destId="{8DCE77F7-18C2-4B8F-887B-295743B5A855}" srcOrd="2" destOrd="0" presId="urn:microsoft.com/office/officeart/2018/2/layout/IconCircleList"/>
    <dgm:cxn modelId="{142E5EB0-7F83-4343-9E7C-4DF37424BF0F}" type="presParOf" srcId="{59A0CD27-2AC4-4C76-81F7-E5E8D5D0E641}" destId="{7990D095-8815-4AB7-AF06-90034B81F882}" srcOrd="3" destOrd="0" presId="urn:microsoft.com/office/officeart/2018/2/layout/IconCircleList"/>
    <dgm:cxn modelId="{A32C8DE3-BD47-4B93-9FC0-C709687E708A}" type="presParOf" srcId="{601CA931-57B6-4168-AA36-DAA087B37A32}" destId="{F5BDDFB4-C946-418D-A8A8-6FE17F3FB8D0}" srcOrd="5" destOrd="0" presId="urn:microsoft.com/office/officeart/2018/2/layout/IconCircleList"/>
    <dgm:cxn modelId="{B3046003-41CB-4288-A367-4D25FE1EA035}" type="presParOf" srcId="{601CA931-57B6-4168-AA36-DAA087B37A32}" destId="{71FF1057-2394-41CB-A57A-8EE7DE25A8D4}" srcOrd="6" destOrd="0" presId="urn:microsoft.com/office/officeart/2018/2/layout/IconCircleList"/>
    <dgm:cxn modelId="{E8A43564-6674-414F-A097-2B6994FA1F7C}" type="presParOf" srcId="{71FF1057-2394-41CB-A57A-8EE7DE25A8D4}" destId="{97278CF9-2C87-4166-9133-EE6330B304DA}" srcOrd="0" destOrd="0" presId="urn:microsoft.com/office/officeart/2018/2/layout/IconCircleList"/>
    <dgm:cxn modelId="{06EAA7D7-B193-45F2-8A99-BE9EEAEA6043}" type="presParOf" srcId="{71FF1057-2394-41CB-A57A-8EE7DE25A8D4}" destId="{773C6CCE-870F-4700-B244-0ABD7C7D6BB9}" srcOrd="1" destOrd="0" presId="urn:microsoft.com/office/officeart/2018/2/layout/IconCircleList"/>
    <dgm:cxn modelId="{45E63640-E7B7-4E87-BD0D-F6931748F3A3}" type="presParOf" srcId="{71FF1057-2394-41CB-A57A-8EE7DE25A8D4}" destId="{8F624EE1-C49E-475E-9726-F63304EB0828}" srcOrd="2" destOrd="0" presId="urn:microsoft.com/office/officeart/2018/2/layout/IconCircleList"/>
    <dgm:cxn modelId="{D6DD145A-C144-48A2-A0D3-C89D09D3786E}" type="presParOf" srcId="{71FF1057-2394-41CB-A57A-8EE7DE25A8D4}" destId="{394629E5-FFA6-46D3-9C49-03F016ED5C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FC90CB-EC00-440E-946B-2C47D6BBDC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B98857-0CFD-4666-AB8A-23C7F4B2E65B}">
      <dgm:prSet/>
      <dgm:spPr/>
      <dgm:t>
        <a:bodyPr/>
        <a:lstStyle/>
        <a:p>
          <a:r>
            <a:rPr lang="en-US"/>
            <a:t>Successful integration of IoT and RFID technology</a:t>
          </a:r>
        </a:p>
      </dgm:t>
    </dgm:pt>
    <dgm:pt modelId="{52B3B4F0-E8FA-433A-843C-C896704ECF35}" type="parTrans" cxnId="{8072032E-64B2-474D-9C8E-5772870B02D0}">
      <dgm:prSet/>
      <dgm:spPr/>
      <dgm:t>
        <a:bodyPr/>
        <a:lstStyle/>
        <a:p>
          <a:endParaRPr lang="en-US"/>
        </a:p>
      </dgm:t>
    </dgm:pt>
    <dgm:pt modelId="{C701056A-BB5D-4B7D-B554-9DCE841A8F8C}" type="sibTrans" cxnId="{8072032E-64B2-474D-9C8E-5772870B02D0}">
      <dgm:prSet/>
      <dgm:spPr/>
      <dgm:t>
        <a:bodyPr/>
        <a:lstStyle/>
        <a:p>
          <a:endParaRPr lang="en-US"/>
        </a:p>
      </dgm:t>
    </dgm:pt>
    <dgm:pt modelId="{C3E8360F-5313-46C4-8759-BCCE2F0C6F4C}">
      <dgm:prSet/>
      <dgm:spPr/>
      <dgm:t>
        <a:bodyPr/>
        <a:lstStyle/>
        <a:p>
          <a:r>
            <a:rPr lang="en-US"/>
            <a:t>Secure, efficient, and user-friendly access control solution</a:t>
          </a:r>
        </a:p>
      </dgm:t>
    </dgm:pt>
    <dgm:pt modelId="{AB63450C-34E0-40CC-A1DB-1A7B7FA42D4A}" type="parTrans" cxnId="{0B8C9A84-0655-44B4-A090-D410A38F7433}">
      <dgm:prSet/>
      <dgm:spPr/>
      <dgm:t>
        <a:bodyPr/>
        <a:lstStyle/>
        <a:p>
          <a:endParaRPr lang="en-US"/>
        </a:p>
      </dgm:t>
    </dgm:pt>
    <dgm:pt modelId="{562FC568-4DDB-4794-84CA-E120F1DE4B81}" type="sibTrans" cxnId="{0B8C9A84-0655-44B4-A090-D410A38F7433}">
      <dgm:prSet/>
      <dgm:spPr/>
      <dgm:t>
        <a:bodyPr/>
        <a:lstStyle/>
        <a:p>
          <a:endParaRPr lang="en-US"/>
        </a:p>
      </dgm:t>
    </dgm:pt>
    <dgm:pt modelId="{49FC4D75-22D6-48B8-BBBF-C4494980A28D}">
      <dgm:prSet/>
      <dgm:spPr/>
      <dgm:t>
        <a:bodyPr/>
        <a:lstStyle/>
        <a:p>
          <a:r>
            <a:rPr lang="en-US"/>
            <a:t>Potential for future innovations in smart security solutions</a:t>
          </a:r>
        </a:p>
      </dgm:t>
    </dgm:pt>
    <dgm:pt modelId="{E8B7A379-86F3-4D0C-B36A-911BA8094B29}" type="parTrans" cxnId="{94317F09-66C9-4FB0-B7C0-70E3D3885814}">
      <dgm:prSet/>
      <dgm:spPr/>
      <dgm:t>
        <a:bodyPr/>
        <a:lstStyle/>
        <a:p>
          <a:endParaRPr lang="en-US"/>
        </a:p>
      </dgm:t>
    </dgm:pt>
    <dgm:pt modelId="{C8FE75C4-9946-4EB7-9223-148D5885CA7D}" type="sibTrans" cxnId="{94317F09-66C9-4FB0-B7C0-70E3D3885814}">
      <dgm:prSet/>
      <dgm:spPr/>
      <dgm:t>
        <a:bodyPr/>
        <a:lstStyle/>
        <a:p>
          <a:endParaRPr lang="en-US"/>
        </a:p>
      </dgm:t>
    </dgm:pt>
    <dgm:pt modelId="{67214E63-1BA4-459D-A35D-0326883E1DBE}" type="pres">
      <dgm:prSet presAssocID="{F1FC90CB-EC00-440E-946B-2C47D6BBDC58}" presName="root" presStyleCnt="0">
        <dgm:presLayoutVars>
          <dgm:dir/>
          <dgm:resizeHandles val="exact"/>
        </dgm:presLayoutVars>
      </dgm:prSet>
      <dgm:spPr/>
    </dgm:pt>
    <dgm:pt modelId="{EBDBF5C2-4C72-4E9A-8063-5D3BB487F5F5}" type="pres">
      <dgm:prSet presAssocID="{9EB98857-0CFD-4666-AB8A-23C7F4B2E65B}" presName="compNode" presStyleCnt="0"/>
      <dgm:spPr/>
    </dgm:pt>
    <dgm:pt modelId="{AE39C6A0-F2C5-4825-8B63-C79F818F786A}" type="pres">
      <dgm:prSet presAssocID="{9EB98857-0CFD-4666-AB8A-23C7F4B2E65B}" presName="bgRect" presStyleLbl="bgShp" presStyleIdx="0" presStyleCnt="3"/>
      <dgm:spPr/>
    </dgm:pt>
    <dgm:pt modelId="{6BCE0B69-E147-4055-866C-BFFB3D9534BB}" type="pres">
      <dgm:prSet presAssocID="{9EB98857-0CFD-4666-AB8A-23C7F4B2E6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7E38713-4AA3-4147-98BB-D7A75497833F}" type="pres">
      <dgm:prSet presAssocID="{9EB98857-0CFD-4666-AB8A-23C7F4B2E65B}" presName="spaceRect" presStyleCnt="0"/>
      <dgm:spPr/>
    </dgm:pt>
    <dgm:pt modelId="{7036FF4F-7C3A-41AF-BE57-41124AB9A4EB}" type="pres">
      <dgm:prSet presAssocID="{9EB98857-0CFD-4666-AB8A-23C7F4B2E65B}" presName="parTx" presStyleLbl="revTx" presStyleIdx="0" presStyleCnt="3">
        <dgm:presLayoutVars>
          <dgm:chMax val="0"/>
          <dgm:chPref val="0"/>
        </dgm:presLayoutVars>
      </dgm:prSet>
      <dgm:spPr/>
    </dgm:pt>
    <dgm:pt modelId="{977A516D-9730-42B5-A759-6D4D6BC11CC2}" type="pres">
      <dgm:prSet presAssocID="{C701056A-BB5D-4B7D-B554-9DCE841A8F8C}" presName="sibTrans" presStyleCnt="0"/>
      <dgm:spPr/>
    </dgm:pt>
    <dgm:pt modelId="{72F14DEA-4917-4824-8A03-F9DD67C0E4B4}" type="pres">
      <dgm:prSet presAssocID="{C3E8360F-5313-46C4-8759-BCCE2F0C6F4C}" presName="compNode" presStyleCnt="0"/>
      <dgm:spPr/>
    </dgm:pt>
    <dgm:pt modelId="{30307851-6FF5-40CB-A501-50E8559B1760}" type="pres">
      <dgm:prSet presAssocID="{C3E8360F-5313-46C4-8759-BCCE2F0C6F4C}" presName="bgRect" presStyleLbl="bgShp" presStyleIdx="1" presStyleCnt="3"/>
      <dgm:spPr/>
    </dgm:pt>
    <dgm:pt modelId="{817AB4F0-3EB6-428D-A93D-866D3FB0A9D8}" type="pres">
      <dgm:prSet presAssocID="{C3E8360F-5313-46C4-8759-BCCE2F0C6F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D0718D0-709C-4D0F-9978-86F1F3535023}" type="pres">
      <dgm:prSet presAssocID="{C3E8360F-5313-46C4-8759-BCCE2F0C6F4C}" presName="spaceRect" presStyleCnt="0"/>
      <dgm:spPr/>
    </dgm:pt>
    <dgm:pt modelId="{F5487F1E-EA47-469B-AB3D-E475144465A3}" type="pres">
      <dgm:prSet presAssocID="{C3E8360F-5313-46C4-8759-BCCE2F0C6F4C}" presName="parTx" presStyleLbl="revTx" presStyleIdx="1" presStyleCnt="3">
        <dgm:presLayoutVars>
          <dgm:chMax val="0"/>
          <dgm:chPref val="0"/>
        </dgm:presLayoutVars>
      </dgm:prSet>
      <dgm:spPr/>
    </dgm:pt>
    <dgm:pt modelId="{A5F652EA-646F-4BC0-9575-D2CE40EE9297}" type="pres">
      <dgm:prSet presAssocID="{562FC568-4DDB-4794-84CA-E120F1DE4B81}" presName="sibTrans" presStyleCnt="0"/>
      <dgm:spPr/>
    </dgm:pt>
    <dgm:pt modelId="{EC556267-2652-409F-925B-25301B3D652B}" type="pres">
      <dgm:prSet presAssocID="{49FC4D75-22D6-48B8-BBBF-C4494980A28D}" presName="compNode" presStyleCnt="0"/>
      <dgm:spPr/>
    </dgm:pt>
    <dgm:pt modelId="{AFD63207-C9F7-49FB-B316-415EDE68ED0E}" type="pres">
      <dgm:prSet presAssocID="{49FC4D75-22D6-48B8-BBBF-C4494980A28D}" presName="bgRect" presStyleLbl="bgShp" presStyleIdx="2" presStyleCnt="3"/>
      <dgm:spPr/>
    </dgm:pt>
    <dgm:pt modelId="{55267856-D0C9-4CC0-AEF8-4568B636C495}" type="pres">
      <dgm:prSet presAssocID="{49FC4D75-22D6-48B8-BBBF-C4494980A2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28FCCC5-D302-4FFD-B6AA-966F165B24AB}" type="pres">
      <dgm:prSet presAssocID="{49FC4D75-22D6-48B8-BBBF-C4494980A28D}" presName="spaceRect" presStyleCnt="0"/>
      <dgm:spPr/>
    </dgm:pt>
    <dgm:pt modelId="{0F1CC07F-3418-4C18-B714-DE0AF254327E}" type="pres">
      <dgm:prSet presAssocID="{49FC4D75-22D6-48B8-BBBF-C4494980A2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317F09-66C9-4FB0-B7C0-70E3D3885814}" srcId="{F1FC90CB-EC00-440E-946B-2C47D6BBDC58}" destId="{49FC4D75-22D6-48B8-BBBF-C4494980A28D}" srcOrd="2" destOrd="0" parTransId="{E8B7A379-86F3-4D0C-B36A-911BA8094B29}" sibTransId="{C8FE75C4-9946-4EB7-9223-148D5885CA7D}"/>
    <dgm:cxn modelId="{F53EB411-5B6A-4B2B-A55E-DE5E1648CF43}" type="presOf" srcId="{49FC4D75-22D6-48B8-BBBF-C4494980A28D}" destId="{0F1CC07F-3418-4C18-B714-DE0AF254327E}" srcOrd="0" destOrd="0" presId="urn:microsoft.com/office/officeart/2018/2/layout/IconVerticalSolidList"/>
    <dgm:cxn modelId="{13911228-5878-49B9-8439-A922CC48344D}" type="presOf" srcId="{9EB98857-0CFD-4666-AB8A-23C7F4B2E65B}" destId="{7036FF4F-7C3A-41AF-BE57-41124AB9A4EB}" srcOrd="0" destOrd="0" presId="urn:microsoft.com/office/officeart/2018/2/layout/IconVerticalSolidList"/>
    <dgm:cxn modelId="{8072032E-64B2-474D-9C8E-5772870B02D0}" srcId="{F1FC90CB-EC00-440E-946B-2C47D6BBDC58}" destId="{9EB98857-0CFD-4666-AB8A-23C7F4B2E65B}" srcOrd="0" destOrd="0" parTransId="{52B3B4F0-E8FA-433A-843C-C896704ECF35}" sibTransId="{C701056A-BB5D-4B7D-B554-9DCE841A8F8C}"/>
    <dgm:cxn modelId="{20FE3434-556E-424D-99A0-56E18121B96E}" type="presOf" srcId="{F1FC90CB-EC00-440E-946B-2C47D6BBDC58}" destId="{67214E63-1BA4-459D-A35D-0326883E1DBE}" srcOrd="0" destOrd="0" presId="urn:microsoft.com/office/officeart/2018/2/layout/IconVerticalSolidList"/>
    <dgm:cxn modelId="{2EEA1562-A48A-44B0-9A7F-9488CEAC4FF1}" type="presOf" srcId="{C3E8360F-5313-46C4-8759-BCCE2F0C6F4C}" destId="{F5487F1E-EA47-469B-AB3D-E475144465A3}" srcOrd="0" destOrd="0" presId="urn:microsoft.com/office/officeart/2018/2/layout/IconVerticalSolidList"/>
    <dgm:cxn modelId="{0B8C9A84-0655-44B4-A090-D410A38F7433}" srcId="{F1FC90CB-EC00-440E-946B-2C47D6BBDC58}" destId="{C3E8360F-5313-46C4-8759-BCCE2F0C6F4C}" srcOrd="1" destOrd="0" parTransId="{AB63450C-34E0-40CC-A1DB-1A7B7FA42D4A}" sibTransId="{562FC568-4DDB-4794-84CA-E120F1DE4B81}"/>
    <dgm:cxn modelId="{79156978-5013-4744-A36C-BDA2F087DB2C}" type="presParOf" srcId="{67214E63-1BA4-459D-A35D-0326883E1DBE}" destId="{EBDBF5C2-4C72-4E9A-8063-5D3BB487F5F5}" srcOrd="0" destOrd="0" presId="urn:microsoft.com/office/officeart/2018/2/layout/IconVerticalSolidList"/>
    <dgm:cxn modelId="{8D745DCD-A174-4AA5-A94A-A74E77C0DBF4}" type="presParOf" srcId="{EBDBF5C2-4C72-4E9A-8063-5D3BB487F5F5}" destId="{AE39C6A0-F2C5-4825-8B63-C79F818F786A}" srcOrd="0" destOrd="0" presId="urn:microsoft.com/office/officeart/2018/2/layout/IconVerticalSolidList"/>
    <dgm:cxn modelId="{C4CAA8FA-8E47-4877-9BFE-0125BD3C5C59}" type="presParOf" srcId="{EBDBF5C2-4C72-4E9A-8063-5D3BB487F5F5}" destId="{6BCE0B69-E147-4055-866C-BFFB3D9534BB}" srcOrd="1" destOrd="0" presId="urn:microsoft.com/office/officeart/2018/2/layout/IconVerticalSolidList"/>
    <dgm:cxn modelId="{C8354630-8A5D-45C0-B90E-2CA97894A4AD}" type="presParOf" srcId="{EBDBF5C2-4C72-4E9A-8063-5D3BB487F5F5}" destId="{F7E38713-4AA3-4147-98BB-D7A75497833F}" srcOrd="2" destOrd="0" presId="urn:microsoft.com/office/officeart/2018/2/layout/IconVerticalSolidList"/>
    <dgm:cxn modelId="{2CAA160F-4239-491F-B8EC-EAB2E7FC9E14}" type="presParOf" srcId="{EBDBF5C2-4C72-4E9A-8063-5D3BB487F5F5}" destId="{7036FF4F-7C3A-41AF-BE57-41124AB9A4EB}" srcOrd="3" destOrd="0" presId="urn:microsoft.com/office/officeart/2018/2/layout/IconVerticalSolidList"/>
    <dgm:cxn modelId="{894D86AF-0BCA-4ED1-B13C-710D78D3C403}" type="presParOf" srcId="{67214E63-1BA4-459D-A35D-0326883E1DBE}" destId="{977A516D-9730-42B5-A759-6D4D6BC11CC2}" srcOrd="1" destOrd="0" presId="urn:microsoft.com/office/officeart/2018/2/layout/IconVerticalSolidList"/>
    <dgm:cxn modelId="{4A22C8DA-AD10-4F8B-B47D-6FDEC74396F3}" type="presParOf" srcId="{67214E63-1BA4-459D-A35D-0326883E1DBE}" destId="{72F14DEA-4917-4824-8A03-F9DD67C0E4B4}" srcOrd="2" destOrd="0" presId="urn:microsoft.com/office/officeart/2018/2/layout/IconVerticalSolidList"/>
    <dgm:cxn modelId="{4DD7C1C1-8CFF-4709-B633-4AF185AF16AE}" type="presParOf" srcId="{72F14DEA-4917-4824-8A03-F9DD67C0E4B4}" destId="{30307851-6FF5-40CB-A501-50E8559B1760}" srcOrd="0" destOrd="0" presId="urn:microsoft.com/office/officeart/2018/2/layout/IconVerticalSolidList"/>
    <dgm:cxn modelId="{D5B5A616-177E-4A66-A5EC-2617B5239C04}" type="presParOf" srcId="{72F14DEA-4917-4824-8A03-F9DD67C0E4B4}" destId="{817AB4F0-3EB6-428D-A93D-866D3FB0A9D8}" srcOrd="1" destOrd="0" presId="urn:microsoft.com/office/officeart/2018/2/layout/IconVerticalSolidList"/>
    <dgm:cxn modelId="{AB86DD04-EAC4-414F-9371-43BB46487CC0}" type="presParOf" srcId="{72F14DEA-4917-4824-8A03-F9DD67C0E4B4}" destId="{9D0718D0-709C-4D0F-9978-86F1F3535023}" srcOrd="2" destOrd="0" presId="urn:microsoft.com/office/officeart/2018/2/layout/IconVerticalSolidList"/>
    <dgm:cxn modelId="{65C85781-FA89-4440-A332-1FF99A8B308A}" type="presParOf" srcId="{72F14DEA-4917-4824-8A03-F9DD67C0E4B4}" destId="{F5487F1E-EA47-469B-AB3D-E475144465A3}" srcOrd="3" destOrd="0" presId="urn:microsoft.com/office/officeart/2018/2/layout/IconVerticalSolidList"/>
    <dgm:cxn modelId="{C4B0319E-3811-493F-8C81-650659373A86}" type="presParOf" srcId="{67214E63-1BA4-459D-A35D-0326883E1DBE}" destId="{A5F652EA-646F-4BC0-9575-D2CE40EE9297}" srcOrd="3" destOrd="0" presId="urn:microsoft.com/office/officeart/2018/2/layout/IconVerticalSolidList"/>
    <dgm:cxn modelId="{E81EA3A0-0C3C-4D1B-891E-D99478EF1162}" type="presParOf" srcId="{67214E63-1BA4-459D-A35D-0326883E1DBE}" destId="{EC556267-2652-409F-925B-25301B3D652B}" srcOrd="4" destOrd="0" presId="urn:microsoft.com/office/officeart/2018/2/layout/IconVerticalSolidList"/>
    <dgm:cxn modelId="{97B2ED90-BAF9-4D9B-8CF9-966268C24ED3}" type="presParOf" srcId="{EC556267-2652-409F-925B-25301B3D652B}" destId="{AFD63207-C9F7-49FB-B316-415EDE68ED0E}" srcOrd="0" destOrd="0" presId="urn:microsoft.com/office/officeart/2018/2/layout/IconVerticalSolidList"/>
    <dgm:cxn modelId="{B006C140-4E9D-4686-A912-CC0961F9EBFC}" type="presParOf" srcId="{EC556267-2652-409F-925B-25301B3D652B}" destId="{55267856-D0C9-4CC0-AEF8-4568B636C495}" srcOrd="1" destOrd="0" presId="urn:microsoft.com/office/officeart/2018/2/layout/IconVerticalSolidList"/>
    <dgm:cxn modelId="{294AED97-97A7-41CA-A3C9-9F2DF9E626F5}" type="presParOf" srcId="{EC556267-2652-409F-925B-25301B3D652B}" destId="{728FCCC5-D302-4FFD-B6AA-966F165B24AB}" srcOrd="2" destOrd="0" presId="urn:microsoft.com/office/officeart/2018/2/layout/IconVerticalSolidList"/>
    <dgm:cxn modelId="{BDE1ADE1-66F5-408D-A1B8-985C15AFF9C9}" type="presParOf" srcId="{EC556267-2652-409F-925B-25301B3D652B}" destId="{0F1CC07F-3418-4C18-B714-DE0AF25432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487D6-AB0D-4647-B390-9CF1EBA9D5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12A44-222A-485B-AEA3-F8DB5B53F3A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1CAFB-6B46-484D-AA07-97E597B748A4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Access Control:</a:t>
          </a:r>
        </a:p>
      </dsp:txBody>
      <dsp:txXfrm>
        <a:off x="1435590" y="531"/>
        <a:ext cx="4732020" cy="1242935"/>
      </dsp:txXfrm>
    </dsp:sp>
    <dsp:sp modelId="{0FE64DF3-8FC1-4884-A005-96514450DF49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RFID Tag Reading: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Authorized and Unauthorized Access</a:t>
          </a:r>
        </a:p>
      </dsp:txBody>
      <dsp:txXfrm>
        <a:off x="6167610" y="531"/>
        <a:ext cx="4347989" cy="1242935"/>
      </dsp:txXfrm>
    </dsp:sp>
    <dsp:sp modelId="{257237F5-EB4E-45C3-BC40-81DE9B271B9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B7E37-5609-4794-8E3A-809BDEBCBCF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990F-590E-48E3-8537-4B2A98E9E2E6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Servo Motor:</a:t>
          </a:r>
        </a:p>
      </dsp:txBody>
      <dsp:txXfrm>
        <a:off x="1435590" y="1554201"/>
        <a:ext cx="4732020" cy="1242935"/>
      </dsp:txXfrm>
    </dsp:sp>
    <dsp:sp modelId="{EE4C58C9-FBC4-47B7-ADBA-C44198FB08BD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Door Operation</a:t>
          </a:r>
        </a:p>
      </dsp:txBody>
      <dsp:txXfrm>
        <a:off x="6167610" y="1554201"/>
        <a:ext cx="4347989" cy="1242935"/>
      </dsp:txXfrm>
    </dsp:sp>
    <dsp:sp modelId="{502F3ACD-D064-453B-AE62-30B43049A6B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B2C5E-FD83-456A-9697-D187E68891B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772DF-A286-4024-82F9-B88AF6A50990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Blynk App:</a:t>
          </a:r>
        </a:p>
      </dsp:txBody>
      <dsp:txXfrm>
        <a:off x="1435590" y="3107870"/>
        <a:ext cx="4732020" cy="1242935"/>
      </dsp:txXfrm>
    </dsp:sp>
    <dsp:sp modelId="{83499240-4C3C-4DD9-BF30-276CC7F6DDF0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Real-time Notifications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Status Display</a:t>
          </a:r>
        </a:p>
      </dsp:txBody>
      <dsp:txXfrm>
        <a:off x="6167610" y="3107870"/>
        <a:ext cx="434798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C8818-A871-4143-B8AD-7B180CABDB22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E7408-9C0A-480C-A8FD-982363F98367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71F9B-99C2-45A8-9132-EC53FC665CA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RFID Tag Testing</a:t>
          </a:r>
        </a:p>
      </dsp:txBody>
      <dsp:txXfrm>
        <a:off x="1834517" y="469890"/>
        <a:ext cx="3148942" cy="1335915"/>
      </dsp:txXfrm>
    </dsp:sp>
    <dsp:sp modelId="{D626BD59-206E-42D6-8965-D3313D0E8A0A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1C438-A3A4-487C-8028-33E6AD884D3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961B6-4900-43A8-A31A-6EF82D9E5C6E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Buzzer Feedback</a:t>
          </a:r>
        </a:p>
      </dsp:txBody>
      <dsp:txXfrm>
        <a:off x="7154322" y="469890"/>
        <a:ext cx="3148942" cy="1335915"/>
      </dsp:txXfrm>
    </dsp:sp>
    <dsp:sp modelId="{ED352394-0B72-471E-B89B-5AACBDDBCEB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DF900-D1F5-48D8-8300-A9EDBA48E910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0D095-8815-4AB7-AF06-90034B81F882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Servo Motor Operation</a:t>
          </a:r>
        </a:p>
      </dsp:txBody>
      <dsp:txXfrm>
        <a:off x="1834517" y="2545532"/>
        <a:ext cx="3148942" cy="1335915"/>
      </dsp:txXfrm>
    </dsp:sp>
    <dsp:sp modelId="{97278CF9-2C87-4166-9133-EE6330B304DA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C6CCE-870F-4700-B244-0ABD7C7D6BB9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629E5-FFA6-46D3-9C49-03F016ED5C9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Blynk App Integration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9C6A0-F2C5-4825-8B63-C79F818F786A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E0B69-E147-4055-866C-BFFB3D9534BB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6FF4F-7C3A-41AF-BE57-41124AB9A4EB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Successful integration of IoT and RFID technology</a:t>
          </a:r>
        </a:p>
      </dsp:txBody>
      <dsp:txXfrm>
        <a:off x="1844034" y="682"/>
        <a:ext cx="4401230" cy="1596566"/>
      </dsp:txXfrm>
    </dsp:sp>
    <dsp:sp modelId="{30307851-6FF5-40CB-A501-50E8559B1760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AB4F0-3EB6-428D-A93D-866D3FB0A9D8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87F1E-EA47-469B-AB3D-E475144465A3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Secure, efficient, and user-friendly access control solution</a:t>
          </a:r>
        </a:p>
      </dsp:txBody>
      <dsp:txXfrm>
        <a:off x="1844034" y="1996390"/>
        <a:ext cx="4401230" cy="1596566"/>
      </dsp:txXfrm>
    </dsp:sp>
    <dsp:sp modelId="{AFD63207-C9F7-49FB-B316-415EDE68ED0E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67856-D0C9-4CC0-AEF8-4568B636C495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C07F-3418-4C18-B714-DE0AF254327E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Potential for future innovations in smart security solutions</a:t>
          </a: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68E30-62A7-4EBF-B5C3-68840F2CC924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4D3C9-DAD3-48DD-850E-14FB8ABE6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4D3C9-DAD3-48DD-850E-14FB8ABE6B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0E7B-C13C-29F2-9162-082537B5B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98947-1912-8CAA-2E16-89215DE0C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94D4-892C-0A91-A3EE-04AF2DF9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22CB8-720B-41CE-88B3-C85FEC62980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E65E-3E74-08C1-2463-F7BCA04B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9891C-4D8A-74C6-88BA-4987F05D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D619-D6A5-AD59-96C3-B3CE777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B229A-D84E-65DB-0ED2-9324EDA2B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64D0E-B4FB-B168-1EB9-3E67E1F5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937F-E5BE-4EBC-BC63-1D4BD57B155C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CC7AD-701B-B237-E9A8-B5DCA5CB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296B9-35DD-CAA1-E2E3-296B11A7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4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4E9862-BB40-5945-BAA4-58F19CDDB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F8C6B-18EE-9B76-DE0B-76F423079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B6650-C1DE-509D-3BC3-46D34624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CFA7E-0199-4526-AFDF-934ABC4E6AD0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2FE5E-EDF1-965B-DE57-8D05EFF9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5F7E-43DA-8E8F-1FF1-B66CF6B8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5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5AC8-634B-1200-B168-96FCAB42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0481-EB71-1755-A1AE-93D2FEDDF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3CAE-7FEE-9E67-3F4E-51CF2715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2C29-C467-4488-89B8-DFAE7151A3F9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8074D-8C4C-5D72-BDCD-EB0DD774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AAA9E-8EE0-2A83-0D6E-D77CF7A5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5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E0-A37B-B810-7ACD-3BA26AB7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FD65-00B8-7D1B-82DF-616E88994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8578-0AD5-7F36-900F-E083349D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D7F7-48EF-46C9-8227-7C5A365194B4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BA500-ABC6-2471-03D6-180B7762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CD11-BBB0-12C1-3D49-B6B17B31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8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BE7C-03AB-DB30-2378-00BCB906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AD15-D8D1-D3CB-A4A0-3781ADBF4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329AF-E635-E609-9E0F-23732F6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E6301-0351-CD55-54A9-104239A7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D91A-4288-4B78-9442-B42309C95B36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859F5-CFA7-BE53-9EF5-39D03008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3A644-4B4E-9DEF-8326-FD708BBE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A5D-0F9E-97C0-D159-3E734F57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F24D5-2ABB-7AB7-8A0F-6E2D8F776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E34E4-910F-13B7-69A0-743FAD5AA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52E5F-EB72-494D-2359-D273FB5A6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AA8C7-0A2F-6679-BA84-C5F44D742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2F45E-87B9-D45F-67D9-82878111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6F5-28EC-4C2F-AE67-7FC4FA5D44F4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35730-1BD4-DAB3-C198-155BC832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2E737-E59A-0439-3412-845B899F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1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5342-2DAF-F99A-9937-CA8CDF34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44FB3-FE14-FA47-1B1F-07BBC028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0A72-CB66-4F29-BB17-EFB1EF53B1B1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30A3B-5573-6252-517B-7B828095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5BCED-7D1C-4ABC-63D1-CC0A6E6A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9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88035-642F-D988-058F-8FC317ED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D1AA-15C0-4E3E-A7B9-61E249DA456E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C6C447-5282-27BB-8C43-2ECC58F6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36BB9-8D43-EF39-3A7C-52840B720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C25A-6B7E-9CA3-3979-A5DCCD55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E96E-DEE9-6684-DB8A-B6EEFFEA0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3C7E1-B891-9523-0A4B-C87EA9496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0B6C3-1C73-2459-AFEF-3425CC43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9394-F77E-402C-9195-5B8257AD11AB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E7309-575F-3D20-F135-4A08787F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ED6C7-D78A-BF32-E0DA-D0790503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2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1285-D518-EDEC-E96A-ACC9BE1F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AE254-3275-56D4-11A5-003DF117D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5F37D-6697-C319-CD12-B392E7776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A7041-8E34-9D07-80A4-66EDFF2B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7518-C71C-4CD5-91CF-2365539E6960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C2D28-9E98-1C8A-F0A9-303498FF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13D8D-8201-CC9D-7DDC-2C7F6830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02101-8B59-DE9E-8846-332D27C6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060A-86D9-0CB5-5258-CA135825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7646-966B-44BE-4493-8AFBE5A3D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7FAD76-C709-48D7-8E63-F223BF5E1B33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37EA-7284-5954-B0BC-B20131002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A2FA9-8222-5E07-A086-C98EFE804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AE71E4-FDF6-4E3A-9D72-EB351174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B4126-CD42-063D-EF6D-DFC54DDC5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6" y="609600"/>
            <a:ext cx="471913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GuardAnywhere: </a:t>
            </a:r>
            <a:br>
              <a:rPr lang="en-US" sz="2800" dirty="0"/>
            </a:br>
            <a:r>
              <a:rPr lang="en-US" sz="2800" dirty="0"/>
              <a:t>Remote Secure Door System</a:t>
            </a:r>
          </a:p>
        </p:txBody>
      </p:sp>
      <p:pic>
        <p:nvPicPr>
          <p:cNvPr id="5" name="Picture 4" descr="An open toilet door">
            <a:extLst>
              <a:ext uri="{FF2B5EF4-FFF2-40B4-BE49-F238E27FC236}">
                <a16:creationId xmlns:a16="http://schemas.microsoft.com/office/drawing/2014/main" id="{0C3DF875-E11A-F3DE-03D7-2B6966436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3" r="25653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BFF256-66CA-CA22-B5EE-DF5E6B22C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Team Members: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dirty="0"/>
              <a:t>Amin Nouri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dirty="0"/>
              <a:t>Khaled Al-Qadi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dirty="0"/>
              <a:t>Hasan Al Zubaidi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Supervisor:</a:t>
            </a:r>
          </a:p>
          <a:p>
            <a:pPr lvl="1" algn="l"/>
            <a:r>
              <a:rPr lang="en-US" sz="1600" dirty="0"/>
              <a:t>Professor Laith Shehab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D699-1DE2-17E4-1CF8-754F530D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99A7-8FFC-F460-5A4F-8A4AEC32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84" y="79991"/>
            <a:ext cx="8050161" cy="873740"/>
          </a:xfrm>
        </p:spPr>
        <p:txBody>
          <a:bodyPr/>
          <a:lstStyle/>
          <a:p>
            <a:pPr algn="ctr"/>
            <a:r>
              <a:rPr lang="en-US" dirty="0"/>
              <a:t>Notification Experience: Blynk App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ABE577-4679-EE61-9CB2-C3E51256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10</a:t>
            </a:fld>
            <a:endParaRPr lang="en-US"/>
          </a:p>
        </p:txBody>
      </p:sp>
      <p:pic>
        <p:nvPicPr>
          <p:cNvPr id="11" name="In_App_notification">
            <a:hlinkClick r:id="" action="ppaction://media"/>
            <a:extLst>
              <a:ext uri="{FF2B5EF4-FFF2-40B4-BE49-F238E27FC236}">
                <a16:creationId xmlns:a16="http://schemas.microsoft.com/office/drawing/2014/main" id="{8F96AF11-0DED-2592-954C-DCC7A8E67BC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2994" y="855165"/>
            <a:ext cx="9421845" cy="5368656"/>
          </a:xfrm>
        </p:spPr>
      </p:pic>
    </p:spTree>
    <p:extLst>
      <p:ext uri="{BB962C8B-B14F-4D97-AF65-F5344CB8AC3E}">
        <p14:creationId xmlns:p14="http://schemas.microsoft.com/office/powerpoint/2010/main" val="26165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A464A-01B5-9F19-7AB9-701B5179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 dirty="0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E76A1E-35A6-FEBD-70C4-23448DDE9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05214"/>
              </p:ext>
            </p:extLst>
          </p:nvPr>
        </p:nvGraphicFramePr>
        <p:xfrm>
          <a:off x="5108535" y="1132128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42D2C-DB4F-CC72-6BD4-104C03DA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56557-96CF-05DF-9662-A05411353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5" name="Picture 4" descr="An open toilet door">
            <a:extLst>
              <a:ext uri="{FF2B5EF4-FFF2-40B4-BE49-F238E27FC236}">
                <a16:creationId xmlns:a16="http://schemas.microsoft.com/office/drawing/2014/main" id="{41CA6458-1233-787E-EB42-A4559829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0" r="2946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95AAC-4EFE-8205-B87E-EC6EEFA4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543" y="2939143"/>
            <a:ext cx="6193971" cy="3237820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IoT-Based Secure Door Access System leverages IoT and RFID technology to create a smart door that provides secure, remote-controlled access. This project aims to develop an access control system that uses RFID tags for authentication and integrates with the Blynk app for remote monitoring and control.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D5538-C3CB-AC1C-4584-25DB701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9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E6D9C5A2-7142-4F02-22C8-A29DFDB63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8BC70-71FF-2C01-BC27-581CDB75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E395-8DE5-9694-BE49-79A47F0C5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RC522 RFID Module</a:t>
            </a:r>
          </a:p>
          <a:p>
            <a:r>
              <a:rPr lang="en-US" sz="2000"/>
              <a:t>Active Buzzer</a:t>
            </a:r>
          </a:p>
          <a:p>
            <a:r>
              <a:rPr lang="en-US" sz="2000"/>
              <a:t>SG90 Servo Motor</a:t>
            </a:r>
          </a:p>
          <a:p>
            <a:r>
              <a:rPr lang="en-US" sz="2000"/>
              <a:t>ESP32</a:t>
            </a:r>
          </a:p>
          <a:p>
            <a:r>
              <a:rPr lang="en-US" sz="2000"/>
              <a:t>Blynk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F1C64-185B-15E2-3B13-EE2D1739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7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25BD-24BA-3684-306E-9D698426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B76A61-5E7E-8AD4-39A4-D326A9ADD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231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573D8-82F5-3027-2A41-BC71F26D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8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7BB9-600B-DBFA-26E2-7C1FC512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en-US"/>
              <a:t>Circuit Design</a:t>
            </a:r>
            <a:br>
              <a:rPr lang="en-US"/>
            </a:br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tream">
            <a:extLst>
              <a:ext uri="{FF2B5EF4-FFF2-40B4-BE49-F238E27FC236}">
                <a16:creationId xmlns:a16="http://schemas.microsoft.com/office/drawing/2014/main" id="{4587EDD6-1C06-4671-F238-B209BC7B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4E64-D66D-C539-251A-68831648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21" y="2497257"/>
            <a:ext cx="6750119" cy="3679705"/>
          </a:xfrm>
        </p:spPr>
        <p:txBody>
          <a:bodyPr>
            <a:normAutofit/>
          </a:bodyPr>
          <a:lstStyle/>
          <a:p>
            <a:r>
              <a:rPr lang="en-US" sz="1900" dirty="0"/>
              <a:t>The hardware components are interconnected as follows:</a:t>
            </a:r>
          </a:p>
          <a:p>
            <a:pPr marL="0" indent="0">
              <a:buNone/>
            </a:pPr>
            <a:endParaRPr lang="en-US" sz="1900" dirty="0"/>
          </a:p>
          <a:p>
            <a:pPr lvl="1"/>
            <a:r>
              <a:rPr lang="en-US" sz="1900" dirty="0"/>
              <a:t>The </a:t>
            </a:r>
            <a:r>
              <a:rPr lang="en-US" sz="1900" b="1" dirty="0"/>
              <a:t>RC522 RFID </a:t>
            </a:r>
            <a:r>
              <a:rPr lang="en-US" sz="1900" dirty="0"/>
              <a:t>module is connected to the </a:t>
            </a:r>
            <a:r>
              <a:rPr lang="en-US" sz="1900" b="1" dirty="0"/>
              <a:t>ESP32</a:t>
            </a:r>
            <a:r>
              <a:rPr lang="en-US" sz="1900" dirty="0"/>
              <a:t> to read RFID tags.</a:t>
            </a:r>
          </a:p>
          <a:p>
            <a:pPr marL="457200" lvl="1" indent="0">
              <a:lnSpc>
                <a:spcPct val="10000"/>
              </a:lnSpc>
              <a:buNone/>
            </a:pPr>
            <a:endParaRPr lang="en-US" sz="1900" dirty="0"/>
          </a:p>
          <a:p>
            <a:pPr lvl="1"/>
            <a:r>
              <a:rPr lang="en-US" sz="1900" dirty="0"/>
              <a:t>The </a:t>
            </a:r>
            <a:r>
              <a:rPr lang="en-US" sz="1900" b="1" dirty="0"/>
              <a:t>active buzzer </a:t>
            </a:r>
            <a:r>
              <a:rPr lang="en-US" sz="1900" dirty="0"/>
              <a:t>is connected to the </a:t>
            </a:r>
            <a:r>
              <a:rPr lang="en-US" sz="1900" b="1" dirty="0"/>
              <a:t>ESP32</a:t>
            </a:r>
            <a:r>
              <a:rPr lang="en-US" sz="1900" dirty="0"/>
              <a:t> to provide audio feedback.</a:t>
            </a:r>
          </a:p>
          <a:p>
            <a:pPr lvl="1">
              <a:lnSpc>
                <a:spcPct val="0"/>
              </a:lnSpc>
            </a:pPr>
            <a:endParaRPr lang="en-US" sz="1900" dirty="0"/>
          </a:p>
          <a:p>
            <a:pPr lvl="1"/>
            <a:r>
              <a:rPr lang="en-US" sz="1900" dirty="0"/>
              <a:t>The </a:t>
            </a:r>
            <a:r>
              <a:rPr lang="en-US" sz="1900" b="1" dirty="0"/>
              <a:t>SG90 servo motor </a:t>
            </a:r>
            <a:r>
              <a:rPr lang="en-US" sz="1900" dirty="0"/>
              <a:t>is connected to the </a:t>
            </a:r>
            <a:r>
              <a:rPr lang="en-US" sz="1900" b="1" dirty="0"/>
              <a:t>ESP32</a:t>
            </a:r>
            <a:r>
              <a:rPr lang="en-US" sz="1900" dirty="0"/>
              <a:t> to control the door movement.</a:t>
            </a:r>
          </a:p>
          <a:p>
            <a:pPr marL="457200" lvl="1" indent="0">
              <a:lnSpc>
                <a:spcPct val="0"/>
              </a:lnSpc>
              <a:buNone/>
            </a:pPr>
            <a:endParaRPr lang="en-US" sz="1900" dirty="0"/>
          </a:p>
          <a:p>
            <a:pPr lvl="1"/>
            <a:r>
              <a:rPr lang="en-US" sz="1900" dirty="0"/>
              <a:t>The </a:t>
            </a:r>
            <a:r>
              <a:rPr lang="en-US" sz="1900" b="1" dirty="0"/>
              <a:t>ESP32</a:t>
            </a:r>
            <a:r>
              <a:rPr lang="en-US" sz="1900" dirty="0"/>
              <a:t> communicates with the </a:t>
            </a:r>
            <a:r>
              <a:rPr lang="en-US" sz="1900" b="1" dirty="0"/>
              <a:t>Blynk app via Wi-Fi</a:t>
            </a:r>
            <a:r>
              <a:rPr lang="en-US" sz="19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D9456-BC61-4F1A-7545-118B3EED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1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21060-E787-C0F2-5B3B-C59A2C90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en-US" dirty="0"/>
              <a:t>Software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arcode">
            <a:extLst>
              <a:ext uri="{FF2B5EF4-FFF2-40B4-BE49-F238E27FC236}">
                <a16:creationId xmlns:a16="http://schemas.microsoft.com/office/drawing/2014/main" id="{93D15B18-EA0E-04C1-E19E-1DAD8D22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6612-FCD4-0FE3-A4F3-33E083922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886" y="2497257"/>
            <a:ext cx="6844066" cy="3679705"/>
          </a:xfrm>
        </p:spPr>
        <p:txBody>
          <a:bodyPr>
            <a:normAutofit/>
          </a:bodyPr>
          <a:lstStyle/>
          <a:p>
            <a:r>
              <a:rPr lang="en-US" sz="2000" b="1" dirty="0"/>
              <a:t>The system's firmware is written in Arduino IDE and involves: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RFID Tag Reading: </a:t>
            </a:r>
            <a:r>
              <a:rPr lang="en-US" sz="2000" dirty="0"/>
              <a:t>Code to read and process RFID tags.</a:t>
            </a:r>
          </a:p>
          <a:p>
            <a:pPr marL="457200" lvl="1" indent="0">
              <a:lnSpc>
                <a:spcPct val="0"/>
              </a:lnSpc>
              <a:buNone/>
            </a:pPr>
            <a:endParaRPr lang="en-US" sz="2000" dirty="0"/>
          </a:p>
          <a:p>
            <a:pPr lvl="1"/>
            <a:r>
              <a:rPr lang="en-US" sz="2000" b="1" dirty="0"/>
              <a:t>Servo Motor Control: </a:t>
            </a:r>
            <a:r>
              <a:rPr lang="en-US" sz="2000" dirty="0"/>
              <a:t>Code to operate the servo motor based on access decisions.</a:t>
            </a:r>
          </a:p>
          <a:p>
            <a:pPr marL="457200" lvl="1" indent="0">
              <a:lnSpc>
                <a:spcPct val="0"/>
              </a:lnSpc>
              <a:buNone/>
            </a:pPr>
            <a:endParaRPr lang="en-US" sz="2000" dirty="0"/>
          </a:p>
          <a:p>
            <a:pPr lvl="1"/>
            <a:r>
              <a:rPr lang="en-US" sz="2000" b="1" dirty="0"/>
              <a:t>Blynk App Integration: </a:t>
            </a:r>
            <a:r>
              <a:rPr lang="en-US" sz="2000" dirty="0"/>
              <a:t>Code to send notifications and update door status.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783DF-4555-ECC2-8CB2-1AAA74D4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4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FF5A-3131-64B8-084B-C3D04DA0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and Validation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759B2F-8CA1-1199-80D2-DC6D37696B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F7166-A32B-5ED1-4ECE-5F735C1B4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8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EF2D54-E594-4730-1596-058C9404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250" y="179544"/>
            <a:ext cx="6447719" cy="7907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b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Authorized Access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ccess Approved" descr="A model of a house on a table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05B4254-D3B8-DD4D-D25D-2D8A57BD73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048912"/>
            <a:ext cx="10355974" cy="530743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39EFF-2272-E8D5-62AB-43AB992B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B7DF0-2360-E4EF-FECB-3F6F13E7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024" y="454152"/>
            <a:ext cx="7296805" cy="5037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b="0" kern="12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Unauthorized Access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Unauthorized tag">
            <a:hlinkClick r:id="" action="ppaction://media"/>
            <a:extLst>
              <a:ext uri="{FF2B5EF4-FFF2-40B4-BE49-F238E27FC236}">
                <a16:creationId xmlns:a16="http://schemas.microsoft.com/office/drawing/2014/main" id="{8D2A4DCF-D868-E023-1A92-062F68DC62C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588" y="1109010"/>
            <a:ext cx="10589675" cy="52948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0B63F-61D4-8DED-9450-00FB9795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71E4-FDF6-4E3A-9D72-EB35117440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6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287</Words>
  <Application>Microsoft Office PowerPoint</Application>
  <PresentationFormat>Widescreen</PresentationFormat>
  <Paragraphs>68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Office Theme</vt:lpstr>
      <vt:lpstr>GuardAnywhere:  Remote Secure Door System</vt:lpstr>
      <vt:lpstr>Introduction</vt:lpstr>
      <vt:lpstr>Components</vt:lpstr>
      <vt:lpstr>System Design</vt:lpstr>
      <vt:lpstr>Circuit Design </vt:lpstr>
      <vt:lpstr>Software Development </vt:lpstr>
      <vt:lpstr>Testing and Validation</vt:lpstr>
      <vt:lpstr>Authorized Access</vt:lpstr>
      <vt:lpstr>Unauthorized Access</vt:lpstr>
      <vt:lpstr>Notification Experience: Blynk App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IoT-Based Secure Door Access System with RFID </dc:title>
  <dc:creator>امين نوري</dc:creator>
  <cp:lastModifiedBy>امين نوري</cp:lastModifiedBy>
  <cp:revision>9</cp:revision>
  <dcterms:created xsi:type="dcterms:W3CDTF">2024-06-03T13:43:30Z</dcterms:created>
  <dcterms:modified xsi:type="dcterms:W3CDTF">2024-06-11T08:40:09Z</dcterms:modified>
</cp:coreProperties>
</file>